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autoCompressPictures="0">
  <p:sldMasterIdLst>
    <p:sldMasterId id="2147483648" r:id="rId1"/>
  </p:sldMasterIdLst>
  <p:notesMasterIdLst>
    <p:notesMasterId r:id="rId76"/>
  </p:notesMasterIdLst>
  <p:sldIdLst>
    <p:sldId id="256" r:id="rId2"/>
    <p:sldId id="257" r:id="rId3"/>
    <p:sldId id="433" r:id="rId4"/>
    <p:sldId id="259" r:id="rId5"/>
    <p:sldId id="333" r:id="rId6"/>
    <p:sldId id="322" r:id="rId7"/>
    <p:sldId id="334" r:id="rId8"/>
    <p:sldId id="335" r:id="rId9"/>
    <p:sldId id="336" r:id="rId10"/>
    <p:sldId id="337" r:id="rId11"/>
    <p:sldId id="338" r:id="rId12"/>
    <p:sldId id="339" r:id="rId13"/>
    <p:sldId id="341" r:id="rId14"/>
    <p:sldId id="342" r:id="rId15"/>
    <p:sldId id="343" r:id="rId16"/>
    <p:sldId id="345" r:id="rId17"/>
    <p:sldId id="346" r:id="rId18"/>
    <p:sldId id="347" r:id="rId19"/>
    <p:sldId id="348" r:id="rId20"/>
    <p:sldId id="349" r:id="rId21"/>
    <p:sldId id="350" r:id="rId22"/>
    <p:sldId id="351" r:id="rId23"/>
    <p:sldId id="353" r:id="rId24"/>
    <p:sldId id="352" r:id="rId25"/>
    <p:sldId id="354" r:id="rId26"/>
    <p:sldId id="370" r:id="rId27"/>
    <p:sldId id="355" r:id="rId28"/>
    <p:sldId id="374" r:id="rId29"/>
    <p:sldId id="375" r:id="rId30"/>
    <p:sldId id="373" r:id="rId31"/>
    <p:sldId id="376" r:id="rId32"/>
    <p:sldId id="434" r:id="rId33"/>
    <p:sldId id="319" r:id="rId34"/>
    <p:sldId id="377" r:id="rId35"/>
    <p:sldId id="378" r:id="rId36"/>
    <p:sldId id="379" r:id="rId37"/>
    <p:sldId id="380" r:id="rId38"/>
    <p:sldId id="384" r:id="rId39"/>
    <p:sldId id="439" r:id="rId40"/>
    <p:sldId id="440" r:id="rId41"/>
    <p:sldId id="460" r:id="rId42"/>
    <p:sldId id="441" r:id="rId43"/>
    <p:sldId id="424" r:id="rId44"/>
    <p:sldId id="461" r:id="rId45"/>
    <p:sldId id="435" r:id="rId46"/>
    <p:sldId id="329" r:id="rId47"/>
    <p:sldId id="443" r:id="rId48"/>
    <p:sldId id="459" r:id="rId49"/>
    <p:sldId id="330" r:id="rId50"/>
    <p:sldId id="445" r:id="rId51"/>
    <p:sldId id="446" r:id="rId52"/>
    <p:sldId id="447" r:id="rId53"/>
    <p:sldId id="448" r:id="rId54"/>
    <p:sldId id="331" r:id="rId55"/>
    <p:sldId id="449" r:id="rId56"/>
    <p:sldId id="450" r:id="rId57"/>
    <p:sldId id="451" r:id="rId58"/>
    <p:sldId id="453" r:id="rId59"/>
    <p:sldId id="452" r:id="rId60"/>
    <p:sldId id="454" r:id="rId61"/>
    <p:sldId id="332" r:id="rId62"/>
    <p:sldId id="455" r:id="rId63"/>
    <p:sldId id="457" r:id="rId64"/>
    <p:sldId id="456" r:id="rId65"/>
    <p:sldId id="436" r:id="rId66"/>
    <p:sldId id="431" r:id="rId67"/>
    <p:sldId id="442" r:id="rId68"/>
    <p:sldId id="463" r:id="rId69"/>
    <p:sldId id="464" r:id="rId70"/>
    <p:sldId id="462" r:id="rId71"/>
    <p:sldId id="465" r:id="rId72"/>
    <p:sldId id="466" r:id="rId73"/>
    <p:sldId id="467" r:id="rId74"/>
    <p:sldId id="318" r:id="rId75"/>
  </p:sldIdLst>
  <p:sldSz cx="12192000" cy="6858000"/>
  <p:notesSz cx="6858000" cy="9144000"/>
  <p:embeddedFontLst>
    <p:embeddedFont>
      <p:font typeface="NanumSquareRoundOTF Bold" panose="020B0600000101010101" charset="-127"/>
      <p:bold r:id="rId77"/>
    </p:embeddedFont>
    <p:embeddedFont>
      <p:font typeface="NanumSquareRoundOTF ExtraBold" panose="020B0600000101010101" charset="-127"/>
      <p:bold r:id="rId78"/>
    </p:embeddedFont>
    <p:embeddedFont>
      <p:font typeface="NanumSquareRoundOTF Regular" panose="020B0600000101010101" charset="-127"/>
      <p:regular r:id="rId79"/>
    </p:embeddedFont>
    <p:embeddedFont>
      <p:font typeface="Calibri" panose="020F0502020204030204" pitchFamily="34" charset="0"/>
      <p:regular r:id="rId80"/>
      <p:bold r:id="rId81"/>
      <p:italic r:id="rId82"/>
      <p:boldItalic r:id="rId83"/>
    </p:embeddedFont>
    <p:embeddedFont>
      <p:font typeface="Calibri Light" panose="020F0302020204030204" pitchFamily="34" charset="0"/>
      <p:regular r:id="rId84"/>
      <p:italic r:id="rId85"/>
    </p:embeddedFont>
  </p:embeddedFontLst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AF3"/>
    <a:srgbClr val="00579B"/>
    <a:srgbClr val="FF888E"/>
    <a:srgbClr val="1E1E1E"/>
    <a:srgbClr val="E63D36"/>
    <a:srgbClr val="54C5F9"/>
    <a:srgbClr val="AF70F9"/>
    <a:srgbClr val="3DDC84"/>
    <a:srgbClr val="EA9E1F"/>
    <a:srgbClr val="595AA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317"/>
    <p:restoredTop sz="85442"/>
  </p:normalViewPr>
  <p:slideViewPr>
    <p:cSldViewPr snapToGrid="0" snapToObjects="1">
      <p:cViewPr varScale="1">
        <p:scale>
          <a:sx n="105" d="100"/>
          <a:sy n="105" d="100"/>
        </p:scale>
        <p:origin x="97" y="20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font" Target="fonts/font8.fntdata"/><Relationship Id="rId89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font" Target="fonts/font3.fntdata"/><Relationship Id="rId5" Type="http://schemas.openxmlformats.org/officeDocument/2006/relationships/slide" Target="slides/slide4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font" Target="fonts/font1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font" Target="fonts/font4.fntdata"/><Relationship Id="rId85" Type="http://schemas.openxmlformats.org/officeDocument/2006/relationships/font" Target="fonts/font9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font" Target="fonts/font7.fntdata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font" Target="fonts/font2.fntdata"/><Relationship Id="rId81" Type="http://schemas.openxmlformats.org/officeDocument/2006/relationships/font" Target="fonts/font5.fntdata"/><Relationship Id="rId86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font" Target="fonts/font6.fntdata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CFD7AF-8E98-F345-8773-60C677D7BA56}" type="datetimeFigureOut">
              <a:rPr kumimoji="1" lang="ko-Kore-KR" altLang="en-US" smtClean="0"/>
              <a:t>10/30/2023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AE17DD-B9A8-7F46-9482-999B3336B79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95138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AE17DD-B9A8-7F46-9482-999B3336B793}" type="slidenum">
              <a:rPr kumimoji="1" lang="ko-Kore-KR" altLang="en-US" smtClean="0"/>
              <a:t>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140686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7" name="Google Shape;117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10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581710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7" name="Google Shape;117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11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415871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7" name="Google Shape;117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12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484998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7" name="Google Shape;117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13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520755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7" name="Google Shape;117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14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828437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7" name="Google Shape;117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15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564347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7" name="Google Shape;117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16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570746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7" name="Google Shape;117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17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195197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7" name="Google Shape;117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18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0545213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7" name="Google Shape;117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19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537933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7" name="Google Shape;117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9292383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7" name="Google Shape;117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21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0984731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7" name="Google Shape;117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22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2393631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7" name="Google Shape;117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23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7090261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7" name="Google Shape;117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24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0457252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7" name="Google Shape;117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25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3932687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7" name="Google Shape;117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26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474429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7" name="Google Shape;117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27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5231782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7" name="Google Shape;117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28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4741020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7" name="Google Shape;117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29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568381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7" name="Google Shape;117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30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5462553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7" name="Google Shape;117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31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3790797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0124814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7" name="Google Shape;117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33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2816749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7" name="Google Shape;117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34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8056543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7" name="Google Shape;117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35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8515591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7" name="Google Shape;117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36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6420515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7" name="Google Shape;117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37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9871725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7" name="Google Shape;117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38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0656726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7" name="Google Shape;117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39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6866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7" name="Google Shape;117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7" name="Google Shape;117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40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1511518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7" name="Google Shape;117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41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3877551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7" name="Google Shape;117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42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2825029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7" name="Google Shape;117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43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1042471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7" name="Google Shape;117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44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7784212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9372338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7" name="Google Shape;117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46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5011399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7" name="Google Shape;117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47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1716024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7" name="Google Shape;117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48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174423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7" name="Google Shape;117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49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535699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7" name="Google Shape;117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2749117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7" name="Google Shape;117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50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3345751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7" name="Google Shape;117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51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0748572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7" name="Google Shape;117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52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0247717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7" name="Google Shape;117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53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5876275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7" name="Google Shape;117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54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9625025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7" name="Google Shape;117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55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5554530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7" name="Google Shape;117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56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6153026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7" name="Google Shape;117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57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1497381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7" name="Google Shape;117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58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2403722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7" name="Google Shape;117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59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351080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7" name="Google Shape;117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6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66764309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7" name="Google Shape;117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60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0564002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7" name="Google Shape;117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61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121292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7" name="Google Shape;117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62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8215768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7" name="Google Shape;117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63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37691926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7" name="Google Shape;117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64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1493727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53726783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7" name="Google Shape;117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66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56339529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7" name="Google Shape;117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67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47857968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7" name="Google Shape;117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68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88143592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7" name="Google Shape;117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69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167755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7" name="Google Shape;117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7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07838556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7" name="Google Shape;117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70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6038278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7" name="Google Shape;117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71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5635372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7" name="Google Shape;117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72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93015360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7" name="Google Shape;117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73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98436686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6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5" name="Google Shape;615;p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7" name="Google Shape;117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8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351295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7" name="Google Shape;117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9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001011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12712E-EDE1-2648-B335-11846624E1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83A4FE4-1656-E541-A18F-1FC69C4218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A1816FB-6DD8-1143-961C-B46A38044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7EB5D-B8A6-8541-A121-E810E1FF63F9}" type="datetime1">
              <a:rPr kumimoji="1" lang="ko-KR" altLang="en-US" smtClean="0"/>
              <a:t>2023-10-30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53F71B9-5D36-D44B-B245-35A8AA813A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D1B34CC-17A1-F249-BEA4-317C1F4AB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NanumSquareRoundOTF Regular" panose="020B0600000101010101" pitchFamily="34" charset="-127"/>
                <a:ea typeface="NanumSquareRoundOTF Regular" panose="020B0600000101010101" pitchFamily="34" charset="-127"/>
              </a:defRPr>
            </a:lvl1pPr>
          </a:lstStyle>
          <a:p>
            <a:fld id="{BECB24E0-361A-DB46-8CB4-4D4A8DC2EEC4}" type="slidenum">
              <a:rPr kumimoji="1" lang="ko-Kore-KR" altLang="en-US" smtClean="0"/>
              <a:pPr/>
              <a:t>‹#›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3241752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C4916F-A287-E644-A515-7F3A0732A8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B78DEB9-4611-314A-88C3-5D211CE3ED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801E7CE-3FD5-214F-B19F-E6332ED27D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BCC83-56D7-8A42-9EB0-0EB6E08D74FB}" type="datetime1">
              <a:rPr kumimoji="1" lang="ko-KR" altLang="en-US" smtClean="0"/>
              <a:t>2023-10-30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DE615F0-FF77-804E-ACB4-F231560F2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0DEF247-0898-EA48-B755-74DB0D9DC2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B24E0-361A-DB46-8CB4-4D4A8DC2EEC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771127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063D542-1ABA-1841-BF21-1D0DFCED68B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F896FEA-2EBD-6A4E-B0C4-4BCC4AD154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F0379E1-707E-0945-98CC-F0FA1AC4B2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DFACB-E6D1-464D-B408-E2F90F70C782}" type="datetime1">
              <a:rPr kumimoji="1" lang="ko-KR" altLang="en-US" smtClean="0"/>
              <a:t>2023-10-30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2DC70AF-4D30-4943-8AC5-575871E07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DB03A11-21BB-4E43-8DC1-1A07987AB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B24E0-361A-DB46-8CB4-4D4A8DC2EEC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255971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C92375-681D-BB4C-8E8D-04BB79522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5515A51-3924-F543-8439-188D407F60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F689C6A-23EA-D74E-B382-0AC71C6C9D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A4E17-E909-774E-BD05-4682EE0C54B9}" type="datetime1">
              <a:rPr kumimoji="1" lang="ko-KR" altLang="en-US" smtClean="0"/>
              <a:t>2023-10-30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2E081B5-3B21-3144-9AE7-1C36CF3AD2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9646837-756E-B247-A247-ECA3D519A4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B24E0-361A-DB46-8CB4-4D4A8DC2EEC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A26B282-A092-904B-BD05-B01356269EB7}"/>
              </a:ext>
            </a:extLst>
          </p:cNvPr>
          <p:cNvSpPr txBox="1"/>
          <p:nvPr userDrawn="1"/>
        </p:nvSpPr>
        <p:spPr>
          <a:xfrm>
            <a:off x="11315368" y="6421359"/>
            <a:ext cx="8077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100" dirty="0">
                <a:solidFill>
                  <a:schemeClr val="bg1">
                    <a:lumMod val="65000"/>
                  </a:schemeClr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   </a:t>
            </a:r>
            <a:r>
              <a:rPr kumimoji="1" lang="en-US" altLang="ko-KR" sz="1100" dirty="0">
                <a:solidFill>
                  <a:schemeClr val="bg1">
                    <a:lumMod val="65000"/>
                  </a:schemeClr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/</a:t>
            </a:r>
            <a:r>
              <a:rPr kumimoji="1" lang="ko-KR" altLang="en-US" sz="1100" dirty="0">
                <a:solidFill>
                  <a:schemeClr val="bg1">
                    <a:lumMod val="65000"/>
                  </a:schemeClr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</a:t>
            </a:r>
            <a:r>
              <a:rPr kumimoji="1" lang="en-US" altLang="ko-KR" sz="1100" dirty="0">
                <a:solidFill>
                  <a:schemeClr val="bg1">
                    <a:lumMod val="65000"/>
                  </a:schemeClr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98</a:t>
            </a:r>
            <a:endParaRPr kumimoji="1" lang="ko-Kore-KR" altLang="en-US" sz="1100" dirty="0">
              <a:solidFill>
                <a:schemeClr val="bg1">
                  <a:lumMod val="65000"/>
                </a:schemeClr>
              </a:solidFill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073700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4E0A28-BC6E-6A42-9A9C-6C96A9706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C56C5AA-FD63-5D43-AB57-FA2D9BC35E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F2E0B9E-3946-F947-835E-5150052DC3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785CB-6B82-6F4B-8A0E-B7EBF5C31305}" type="datetime1">
              <a:rPr kumimoji="1" lang="ko-KR" altLang="en-US" smtClean="0"/>
              <a:t>2023-10-30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A8DFE71-3D87-4243-94F8-EDD0CED94F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22BBD1C-3CEA-9843-BA84-CE766025D6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B24E0-361A-DB46-8CB4-4D4A8DC2EEC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318070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391E0F-BEB1-9947-8BB7-2B9D227BF6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96D5A5B-CF4C-684E-A986-E580E360A22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BFF9EB0-0AD7-AA4C-BC30-23C8014A70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C0953AA-A718-084F-9538-D293A7BB32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53F9A-30DA-E74E-AEBF-7C1B79832885}" type="datetime1">
              <a:rPr kumimoji="1" lang="ko-KR" altLang="en-US" smtClean="0"/>
              <a:t>2023-10-30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8CBA30E-B344-3744-B3D7-5D3805E3EC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1774C93-8DDF-6740-BDF9-440125F8E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B24E0-361A-DB46-8CB4-4D4A8DC2EEC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623832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531716-6310-C749-810E-621D50156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10B7DD6-27DB-244A-AF4B-CBDC25DF35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B8609CC-1268-B840-B79E-AE2C7DC989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0D486F5-1A1F-6B4B-AAE0-094C0FBFE52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E5414C2-4D4B-7B4D-8251-5BC5E11944A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64EC43A-699F-4F46-97BD-8811F57FA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9D341-C11C-B34B-9737-03F5E905A279}" type="datetime1">
              <a:rPr kumimoji="1" lang="ko-KR" altLang="en-US" smtClean="0"/>
              <a:t>2023-10-30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BBBC83B-1C1D-F44C-9A5D-D2DEC25CD4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7A0E2C8-9CF0-E842-B4ED-3963AB37DF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B24E0-361A-DB46-8CB4-4D4A8DC2EEC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287713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068299-CE52-D241-952E-89D29ECFB1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9DABF79-BFAF-E84A-8E18-0AFD88DCE5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AEC64B-128A-F642-8FA9-B1F7A5B745E3}" type="datetime1">
              <a:rPr kumimoji="1" lang="ko-KR" altLang="en-US" smtClean="0"/>
              <a:t>2023-10-30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6FF4916-026E-1D41-960D-9DE7C9A528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165982C-DB6D-D14B-8FEE-EB6A0BB1A9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B24E0-361A-DB46-8CB4-4D4A8DC2EEC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591412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5B75AE8-E68C-B44C-86DA-F8BF8D41DE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AA0E3-0649-714D-8BF6-C35FE986D990}" type="datetime1">
              <a:rPr kumimoji="1" lang="ko-KR" altLang="en-US" smtClean="0"/>
              <a:t>2023-10-30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C8CF9E3-94C9-9D4F-B55D-39D6033873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9B5A61B-E5F3-134D-BAC7-DD2BB0D58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B24E0-361A-DB46-8CB4-4D4A8DC2EEC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8066760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749D05-B20F-794A-80FB-C194E49D14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1DFF373-199C-F04A-8364-8FC24C4A08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5EB1D5D-5127-2847-A9D0-79E0EE0D2D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F64136B-D154-574E-A600-182A4280BF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EFDA3-32C9-CC4B-80EF-1A0D569C394A}" type="datetime1">
              <a:rPr kumimoji="1" lang="ko-KR" altLang="en-US" smtClean="0"/>
              <a:t>2023-10-30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EF74E0E-F937-A742-82B8-DA80510931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9741CED-ED70-7F41-B9DD-88B695DB59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B24E0-361A-DB46-8CB4-4D4A8DC2EEC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002216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EF7DF8-0379-154E-8367-5E575E1228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3F9733D-6FBC-9047-B62B-43840EE690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B806AF1-78C1-B646-B8C4-FE9A91FE70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2F35CF3-9C22-FA48-B76B-2C5EBA8A33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52380E-3468-1B4A-BBCA-E4A86DB48EFB}" type="datetime1">
              <a:rPr kumimoji="1" lang="ko-KR" altLang="en-US" smtClean="0"/>
              <a:t>2023-10-30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8133528-A2D1-504E-B5ED-68609DD0D8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3D10EAE-56E8-D14B-B614-D5E431605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B24E0-361A-DB46-8CB4-4D4A8DC2EEC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237245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6C4B69E-5825-9943-8AEA-D58472B177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B96FC03-90A0-CF41-BD02-A68F7B545A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3B62E1A-0F78-0F41-A2C1-981EC36C74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86D53F-9996-9048-B035-BBBA0CB4A0B4}" type="datetime1">
              <a:rPr kumimoji="1" lang="ko-KR" altLang="en-US" smtClean="0"/>
              <a:t>2023-10-30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09D4FFF-7EB2-9044-94D1-B9411F916C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D13593A-088B-E74F-88F5-C3CE511947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5063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>
                    <a:lumMod val="65000"/>
                  </a:schemeClr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defRPr>
            </a:lvl1pPr>
          </a:lstStyle>
          <a:p>
            <a:fld id="{BECB24E0-361A-DB46-8CB4-4D4A8DC2EEC4}" type="slidenum">
              <a:rPr kumimoji="1" lang="ko-Kore-KR" altLang="en-US" smtClean="0"/>
              <a:pPr/>
              <a:t>‹#›</a:t>
            </a:fld>
            <a:endParaRPr kumimoji="1" lang="ko-Kore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06D31A4-8D2E-4346-B647-975B59C00827}"/>
              </a:ext>
            </a:extLst>
          </p:cNvPr>
          <p:cNvSpPr/>
          <p:nvPr userDrawn="1"/>
        </p:nvSpPr>
        <p:spPr>
          <a:xfrm>
            <a:off x="147918" y="142103"/>
            <a:ext cx="11896164" cy="6573794"/>
          </a:xfrm>
          <a:prstGeom prst="rect">
            <a:avLst/>
          </a:prstGeom>
          <a:noFill/>
          <a:ln>
            <a:gradFill flip="none" rotWithShape="1">
              <a:gsLst>
                <a:gs pos="0">
                  <a:srgbClr val="54C5F9"/>
                </a:gs>
                <a:gs pos="100000">
                  <a:srgbClr val="00579B"/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Google Shape;16;p1">
            <a:extLst>
              <a:ext uri="{FF2B5EF4-FFF2-40B4-BE49-F238E27FC236}">
                <a16:creationId xmlns:a16="http://schemas.microsoft.com/office/drawing/2014/main" id="{C1CDE133-1093-8244-A355-D6376F34A0FD}"/>
              </a:ext>
            </a:extLst>
          </p:cNvPr>
          <p:cNvSpPr txBox="1"/>
          <p:nvPr userDrawn="1"/>
        </p:nvSpPr>
        <p:spPr>
          <a:xfrm>
            <a:off x="287937" y="6238681"/>
            <a:ext cx="2849267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b="1" i="0" u="none" strike="noStrike" cap="none" dirty="0">
                <a:solidFill>
                  <a:srgbClr val="BFBFBF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cs typeface="Avenir"/>
                <a:sym typeface="Avenir"/>
              </a:rPr>
              <a:t>Ⓒ </a:t>
            </a:r>
            <a:r>
              <a:rPr lang="ko-KR" sz="1100" b="1" i="0" u="none" strike="noStrike" cap="none" dirty="0" err="1">
                <a:solidFill>
                  <a:srgbClr val="BFBFBF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cs typeface="Avenir"/>
                <a:sym typeface="Avenir"/>
              </a:rPr>
              <a:t>Dokyoon</a:t>
            </a:r>
            <a:r>
              <a:rPr lang="ko-KR" sz="1100" b="1" i="0" u="none" strike="noStrike" cap="none" dirty="0">
                <a:solidFill>
                  <a:srgbClr val="BFBFBF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cs typeface="Avenir"/>
                <a:sym typeface="Avenir"/>
              </a:rPr>
              <a:t> </a:t>
            </a:r>
            <a:r>
              <a:rPr lang="ko-KR" sz="1100" b="1" i="0" u="none" strike="noStrike" cap="none" dirty="0" err="1">
                <a:solidFill>
                  <a:srgbClr val="BFBFBF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cs typeface="Avenir"/>
                <a:sym typeface="Avenir"/>
              </a:rPr>
              <a:t>Kim</a:t>
            </a:r>
            <a:r>
              <a:rPr lang="ko-KR" sz="1100" b="1" i="0" u="none" strike="noStrike" cap="none" dirty="0">
                <a:solidFill>
                  <a:srgbClr val="BFBFBF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cs typeface="Avenir"/>
                <a:sym typeface="Avenir"/>
              </a:rPr>
              <a:t>.</a:t>
            </a:r>
            <a:endParaRPr dirty="0"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 i="0" u="none" strike="noStrike" cap="none" dirty="0">
                <a:solidFill>
                  <a:srgbClr val="BFBFBF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cs typeface="Arial"/>
                <a:sym typeface="Arial"/>
              </a:rPr>
              <a:t>무단 배포 및 사용을 금합니다.</a:t>
            </a:r>
            <a:endParaRPr sz="1000" b="1" i="0" u="none" strike="noStrike" cap="none" dirty="0">
              <a:solidFill>
                <a:srgbClr val="BFBFBF"/>
              </a:solidFill>
              <a:latin typeface="NanumSquareRoundOTF Regular" panose="020B0600000101010101" pitchFamily="34" charset="-127"/>
              <a:ea typeface="NanumSquareRoundOTF Regular" panose="020B0600000101010101" pitchFamily="34" charset="-127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85150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oracle.com/technetwork/java/javase/downloads/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hyperlink" Target="https://ko.wikipedia.org/wiki/%EC%BB%B4%ED%93%A8%ED%84%B0_%ED%94%84%EB%A1%9C%EA%B7%B8%EB%9E%A8" TargetMode="External"/><Relationship Id="rId3" Type="http://schemas.openxmlformats.org/officeDocument/2006/relationships/hyperlink" Target="https://ko.wikipedia.org/wiki/%EC%98%81%EC%96%B4" TargetMode="External"/><Relationship Id="rId7" Type="http://schemas.openxmlformats.org/officeDocument/2006/relationships/hyperlink" Target="https://ko.wikipedia.org/wiki/%EC%BB%B4%ED%93%A8%ED%84%B0_%EA%B3%BC%ED%95%99%EC%9E%90" TargetMode="Externa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ko.wikipedia.org/wiki/%EC%A0%95%EB%B3%B4%EA%B3%BC%ED%95%99" TargetMode="External"/><Relationship Id="rId5" Type="http://schemas.openxmlformats.org/officeDocument/2006/relationships/hyperlink" Target="https://ko.wikipedia.org/wiki/%EC%86%8C%ED%94%84%ED%8A%B8%EC%9B%A8%EC%96%B4" TargetMode="External"/><Relationship Id="rId10" Type="http://schemas.openxmlformats.org/officeDocument/2006/relationships/hyperlink" Target="https://ko.wikipedia.org/wiki/%EC%BB%B4%ED%93%A8%ED%84%B0_%EA%B7%B8%EB%9E%98%ED%94%BD" TargetMode="External"/><Relationship Id="rId4" Type="http://schemas.openxmlformats.org/officeDocument/2006/relationships/hyperlink" Target="https://ko.wikipedia.org/wiki/%ED%95%98%EB%93%9C%EC%9B%A8%EC%96%B4" TargetMode="External"/><Relationship Id="rId9" Type="http://schemas.openxmlformats.org/officeDocument/2006/relationships/hyperlink" Target="https://ko.wikipedia.org/wiki/%EA%B3%84%EC%82%B0_%EB%B3%B5%EC%9E%A1%EB%8F%84_%EC%9D%B4%EB%A1%A0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hyperlink" Target="https://ko.wikipedia.org/wiki/%EC%BB%B4%ED%93%A8%ED%84%B0_%ED%94%84%EB%A1%9C%EA%B7%B8%EB%9E%A8" TargetMode="External"/><Relationship Id="rId3" Type="http://schemas.openxmlformats.org/officeDocument/2006/relationships/hyperlink" Target="https://ko.wikipedia.org/wiki/%EC%98%81%EC%96%B4" TargetMode="External"/><Relationship Id="rId7" Type="http://schemas.openxmlformats.org/officeDocument/2006/relationships/hyperlink" Target="https://ko.wikipedia.org/wiki/%EC%BB%B4%ED%93%A8%ED%84%B0_%EA%B3%BC%ED%95%99%EC%9E%90" TargetMode="Externa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ko.wikipedia.org/wiki/%EC%A0%95%EB%B3%B4%EA%B3%BC%ED%95%99" TargetMode="External"/><Relationship Id="rId5" Type="http://schemas.openxmlformats.org/officeDocument/2006/relationships/hyperlink" Target="https://ko.wikipedia.org/wiki/%EC%86%8C%ED%94%84%ED%8A%B8%EC%9B%A8%EC%96%B4" TargetMode="External"/><Relationship Id="rId10" Type="http://schemas.openxmlformats.org/officeDocument/2006/relationships/hyperlink" Target="https://ko.wikipedia.org/wiki/%EC%BB%B4%ED%93%A8%ED%84%B0_%EA%B7%B8%EB%9E%98%ED%94%BD" TargetMode="External"/><Relationship Id="rId4" Type="http://schemas.openxmlformats.org/officeDocument/2006/relationships/hyperlink" Target="https://ko.wikipedia.org/wiki/%ED%95%98%EB%93%9C%EC%9B%A8%EC%96%B4" TargetMode="External"/><Relationship Id="rId9" Type="http://schemas.openxmlformats.org/officeDocument/2006/relationships/hyperlink" Target="https://ko.wikipedia.org/wiki/%EA%B3%84%EC%82%B0_%EB%B3%B5%EC%9E%A1%EB%8F%84_%EC%9D%B4%EB%A1%A0" TargetMode="Externa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hyperlink" Target="https://ko.wikipedia.org/wiki/%EC%BB%B4%ED%93%A8%ED%84%B0_%ED%94%84%EB%A1%9C%EA%B7%B8%EB%9E%A8" TargetMode="External"/><Relationship Id="rId3" Type="http://schemas.openxmlformats.org/officeDocument/2006/relationships/hyperlink" Target="https://ko.wikipedia.org/wiki/%EC%98%81%EC%96%B4" TargetMode="External"/><Relationship Id="rId7" Type="http://schemas.openxmlformats.org/officeDocument/2006/relationships/hyperlink" Target="https://ko.wikipedia.org/wiki/%EC%BB%B4%ED%93%A8%ED%84%B0_%EA%B3%BC%ED%95%99%EC%9E%90" TargetMode="Externa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ko.wikipedia.org/wiki/%EC%A0%95%EB%B3%B4%EA%B3%BC%ED%95%99" TargetMode="External"/><Relationship Id="rId5" Type="http://schemas.openxmlformats.org/officeDocument/2006/relationships/hyperlink" Target="https://ko.wikipedia.org/wiki/%EC%86%8C%ED%94%84%ED%8A%B8%EC%9B%A8%EC%96%B4" TargetMode="External"/><Relationship Id="rId10" Type="http://schemas.openxmlformats.org/officeDocument/2006/relationships/hyperlink" Target="https://ko.wikipedia.org/wiki/%EC%BB%B4%ED%93%A8%ED%84%B0_%EA%B7%B8%EB%9E%98%ED%94%BD" TargetMode="External"/><Relationship Id="rId4" Type="http://schemas.openxmlformats.org/officeDocument/2006/relationships/hyperlink" Target="https://ko.wikipedia.org/wiki/%ED%95%98%EB%93%9C%EC%9B%A8%EC%96%B4" TargetMode="External"/><Relationship Id="rId9" Type="http://schemas.openxmlformats.org/officeDocument/2006/relationships/hyperlink" Target="https://ko.wikipedia.org/wiki/%EA%B3%84%EC%82%B0_%EB%B3%B5%EC%9E%A1%EB%8F%84_%EC%9D%B4%EB%A1%A0" TargetMode="Externa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eg"/><Relationship Id="rId4" Type="http://schemas.openxmlformats.org/officeDocument/2006/relationships/image" Target="../media/image20.tiff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eg"/><Relationship Id="rId4" Type="http://schemas.openxmlformats.org/officeDocument/2006/relationships/image" Target="../media/image20.tiff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eg"/><Relationship Id="rId4" Type="http://schemas.openxmlformats.org/officeDocument/2006/relationships/image" Target="../media/image20.tiff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8RIsukgeUVw" TargetMode="External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hyperlink" Target="https://play.kotlinlang.org/" TargetMode="Externa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ndroid Studio - Wikipedia">
            <a:extLst>
              <a:ext uri="{FF2B5EF4-FFF2-40B4-BE49-F238E27FC236}">
                <a16:creationId xmlns:a16="http://schemas.microsoft.com/office/drawing/2014/main" id="{3E7947A8-256D-050E-A174-2D19B3D18E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5022" y="1431282"/>
            <a:ext cx="1877113" cy="1877113"/>
          </a:xfrm>
          <a:prstGeom prst="rect">
            <a:avLst/>
          </a:prstGeom>
          <a:noFill/>
          <a:effectLst>
            <a:outerShdw blurRad="190500" dist="25400" dir="5400000" algn="t" rotWithShape="0">
              <a:prstClr val="black">
                <a:alpha val="1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Google Shape;92;p13">
            <a:extLst>
              <a:ext uri="{FF2B5EF4-FFF2-40B4-BE49-F238E27FC236}">
                <a16:creationId xmlns:a16="http://schemas.microsoft.com/office/drawing/2014/main" id="{12C539C2-C563-D04A-9212-FE6E104F7734}"/>
              </a:ext>
            </a:extLst>
          </p:cNvPr>
          <p:cNvSpPr txBox="1"/>
          <p:nvPr/>
        </p:nvSpPr>
        <p:spPr>
          <a:xfrm>
            <a:off x="921431" y="1594726"/>
            <a:ext cx="6181733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chemeClr val="dk1"/>
                </a:solidFill>
                <a:latin typeface="NanumSquareRoundOTF ExtraBold" panose="020B0600000101010101" pitchFamily="34" charset="-127"/>
                <a:ea typeface="NanumSquareRoundOTF ExtraBold" panose="020B0600000101010101" pitchFamily="34" charset="-127"/>
                <a:sym typeface="Arial"/>
              </a:rPr>
              <a:t>Android</a:t>
            </a:r>
            <a:endParaRPr sz="3200" b="1" dirty="0">
              <a:solidFill>
                <a:srgbClr val="943CE9"/>
              </a:solidFill>
              <a:latin typeface="NanumSquareRoundOTF ExtraBold" panose="020B0600000101010101" pitchFamily="34" charset="-127"/>
              <a:ea typeface="NanumSquareRoundOTF ExtraBold" panose="020B0600000101010101" pitchFamily="34" charset="-127"/>
              <a:sym typeface="Arial"/>
            </a:endParaRPr>
          </a:p>
        </p:txBody>
      </p:sp>
      <p:sp>
        <p:nvSpPr>
          <p:cNvPr id="15" name="Google Shape;93;p13">
            <a:extLst>
              <a:ext uri="{FF2B5EF4-FFF2-40B4-BE49-F238E27FC236}">
                <a16:creationId xmlns:a16="http://schemas.microsoft.com/office/drawing/2014/main" id="{A6F0B837-1AB3-3A45-B1B8-DBCE69351431}"/>
              </a:ext>
            </a:extLst>
          </p:cNvPr>
          <p:cNvSpPr/>
          <p:nvPr/>
        </p:nvSpPr>
        <p:spPr>
          <a:xfrm>
            <a:off x="921431" y="2105621"/>
            <a:ext cx="4617977" cy="593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Arial"/>
              </a:rPr>
              <a:t>공학과의 만남</a:t>
            </a:r>
            <a:endParaRPr sz="1050" b="1" dirty="0">
              <a:solidFill>
                <a:schemeClr val="tx1">
                  <a:lumMod val="65000"/>
                  <a:lumOff val="35000"/>
                </a:schemeClr>
              </a:solidFill>
              <a:latin typeface="NanumSquareRoundOTF Regular" panose="020B0600000101010101" pitchFamily="34" charset="-127"/>
              <a:ea typeface="NanumSquareRoundOTF Regular" panose="020B0600000101010101" pitchFamily="34" charset="-127"/>
              <a:sym typeface="Arial"/>
            </a:endParaRPr>
          </a:p>
        </p:txBody>
      </p:sp>
      <p:grpSp>
        <p:nvGrpSpPr>
          <p:cNvPr id="17" name="Google Shape;95;p13">
            <a:extLst>
              <a:ext uri="{FF2B5EF4-FFF2-40B4-BE49-F238E27FC236}">
                <a16:creationId xmlns:a16="http://schemas.microsoft.com/office/drawing/2014/main" id="{512DC7DA-E069-DE44-9B28-39A5BF0EC234}"/>
              </a:ext>
            </a:extLst>
          </p:cNvPr>
          <p:cNvGrpSpPr/>
          <p:nvPr/>
        </p:nvGrpSpPr>
        <p:grpSpPr>
          <a:xfrm>
            <a:off x="7843053" y="4699323"/>
            <a:ext cx="3224389" cy="607624"/>
            <a:chOff x="5446517" y="3914309"/>
            <a:chExt cx="2018266" cy="380333"/>
          </a:xfrm>
        </p:grpSpPr>
        <p:sp>
          <p:nvSpPr>
            <p:cNvPr id="18" name="Google Shape;96;p13">
              <a:extLst>
                <a:ext uri="{FF2B5EF4-FFF2-40B4-BE49-F238E27FC236}">
                  <a16:creationId xmlns:a16="http://schemas.microsoft.com/office/drawing/2014/main" id="{2FC6CB36-A56B-6245-AC43-4DDAB28E74C6}"/>
                </a:ext>
              </a:extLst>
            </p:cNvPr>
            <p:cNvSpPr txBox="1"/>
            <p:nvPr/>
          </p:nvSpPr>
          <p:spPr>
            <a:xfrm>
              <a:off x="5446517" y="3914309"/>
              <a:ext cx="2018266" cy="37120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400" b="1" dirty="0">
                  <a:solidFill>
                    <a:schemeClr val="dk1"/>
                  </a:solidFill>
                  <a:latin typeface="NanumSquareRoundOTF Regular" panose="020B0600000101010101" pitchFamily="34" charset="-127"/>
                  <a:ea typeface="NanumSquareRoundOTF Regular" panose="020B0600000101010101" pitchFamily="34" charset="-127"/>
                  <a:sym typeface="Arial"/>
                </a:rPr>
                <a:t>김 도 균 </a:t>
              </a:r>
              <a:endParaRPr sz="2400" b="1" dirty="0">
                <a:solidFill>
                  <a:schemeClr val="dk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Arial"/>
              </a:endParaRPr>
            </a:p>
          </p:txBody>
        </p:sp>
        <p:cxnSp>
          <p:nvCxnSpPr>
            <p:cNvPr id="20" name="Google Shape;98;p13">
              <a:extLst>
                <a:ext uri="{FF2B5EF4-FFF2-40B4-BE49-F238E27FC236}">
                  <a16:creationId xmlns:a16="http://schemas.microsoft.com/office/drawing/2014/main" id="{1B43DDEA-3E63-6945-8979-8FDB937D9E9E}"/>
                </a:ext>
              </a:extLst>
            </p:cNvPr>
            <p:cNvCxnSpPr>
              <a:cxnSpLocks/>
            </p:cNvCxnSpPr>
            <p:nvPr/>
          </p:nvCxnSpPr>
          <p:spPr>
            <a:xfrm>
              <a:off x="6788586" y="4294642"/>
              <a:ext cx="616560" cy="0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21" name="Google Shape;105;p14">
            <a:extLst>
              <a:ext uri="{FF2B5EF4-FFF2-40B4-BE49-F238E27FC236}">
                <a16:creationId xmlns:a16="http://schemas.microsoft.com/office/drawing/2014/main" id="{B86B4922-A47D-B64A-9898-B049FE94B0E2}"/>
              </a:ext>
            </a:extLst>
          </p:cNvPr>
          <p:cNvSpPr txBox="1"/>
          <p:nvPr/>
        </p:nvSpPr>
        <p:spPr>
          <a:xfrm>
            <a:off x="921431" y="3471535"/>
            <a:ext cx="2340245" cy="593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tx1">
                  <a:lumMod val="50000"/>
                  <a:lumOff val="50000"/>
                </a:schemeClr>
              </a:solidFill>
              <a:latin typeface="NanumSquareRoundOTF Regular" panose="020B0600000101010101" pitchFamily="34" charset="-127"/>
              <a:ea typeface="NanumSquareRoundOTF Regular" panose="020B0600000101010101" pitchFamily="34" charset="-127"/>
              <a:sym typeface="Arial"/>
            </a:endParaRPr>
          </a:p>
        </p:txBody>
      </p:sp>
      <p:sp>
        <p:nvSpPr>
          <p:cNvPr id="22" name="Google Shape;106;p14">
            <a:extLst>
              <a:ext uri="{FF2B5EF4-FFF2-40B4-BE49-F238E27FC236}">
                <a16:creationId xmlns:a16="http://schemas.microsoft.com/office/drawing/2014/main" id="{B13DE9A1-8A37-1F44-8187-A9A811E5B9B8}"/>
              </a:ext>
            </a:extLst>
          </p:cNvPr>
          <p:cNvSpPr txBox="1"/>
          <p:nvPr/>
        </p:nvSpPr>
        <p:spPr>
          <a:xfrm>
            <a:off x="921431" y="3821067"/>
            <a:ext cx="2683117" cy="676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800" b="1" dirty="0">
                <a:solidFill>
                  <a:schemeClr val="dk1"/>
                </a:solidFill>
                <a:latin typeface="NanumSquareRoundOTF ExtraBold" panose="020B0600000101010101" pitchFamily="34" charset="-127"/>
                <a:ea typeface="NanumSquareRoundOTF ExtraBold" panose="020B0600000101010101" pitchFamily="34" charset="-127"/>
                <a:sym typeface="Arial"/>
              </a:rPr>
              <a:t>Hello Android!</a:t>
            </a:r>
            <a:endParaRPr sz="1100" b="1" dirty="0">
              <a:solidFill>
                <a:schemeClr val="dk1"/>
              </a:solidFill>
              <a:latin typeface="NanumSquareRoundOTF ExtraBold" panose="020B0600000101010101" pitchFamily="34" charset="-127"/>
              <a:ea typeface="NanumSquareRoundOTF ExtraBold" panose="020B0600000101010101" pitchFamily="34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35691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343E533-D65D-3D47-9B83-1DE09AC2B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B24E0-361A-DB46-8CB4-4D4A8DC2EEC4}" type="slidenum">
              <a:rPr kumimoji="1" lang="ko-Kore-KR" altLang="en-US" smtClean="0"/>
              <a:t>10</a:t>
            </a:fld>
            <a:endParaRPr kumimoji="1" lang="ko-Kore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16F3258-0628-C14F-8364-11FFE46BBE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4934" y="2430647"/>
            <a:ext cx="1223535" cy="122353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97783F8-889F-564B-A84C-52BFD990906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6675" t="24576" r="36675" b="24660"/>
          <a:stretch>
            <a:fillRect/>
          </a:stretch>
        </p:blipFill>
        <p:spPr>
          <a:xfrm>
            <a:off x="9746905" y="2475460"/>
            <a:ext cx="1178722" cy="1178722"/>
          </a:xfrm>
          <a:custGeom>
            <a:avLst/>
            <a:gdLst>
              <a:gd name="connsiteX0" fmla="*/ 715719 w 3249282"/>
              <a:gd name="connsiteY0" fmla="*/ 0 h 3249282"/>
              <a:gd name="connsiteX1" fmla="*/ 2533563 w 3249282"/>
              <a:gd name="connsiteY1" fmla="*/ 0 h 3249282"/>
              <a:gd name="connsiteX2" fmla="*/ 3249282 w 3249282"/>
              <a:gd name="connsiteY2" fmla="*/ 715719 h 3249282"/>
              <a:gd name="connsiteX3" fmla="*/ 3249282 w 3249282"/>
              <a:gd name="connsiteY3" fmla="*/ 2533563 h 3249282"/>
              <a:gd name="connsiteX4" fmla="*/ 2533563 w 3249282"/>
              <a:gd name="connsiteY4" fmla="*/ 3249282 h 3249282"/>
              <a:gd name="connsiteX5" fmla="*/ 715719 w 3249282"/>
              <a:gd name="connsiteY5" fmla="*/ 3249282 h 3249282"/>
              <a:gd name="connsiteX6" fmla="*/ 0 w 3249282"/>
              <a:gd name="connsiteY6" fmla="*/ 2533563 h 3249282"/>
              <a:gd name="connsiteX7" fmla="*/ 0 w 3249282"/>
              <a:gd name="connsiteY7" fmla="*/ 715719 h 3249282"/>
              <a:gd name="connsiteX8" fmla="*/ 715719 w 3249282"/>
              <a:gd name="connsiteY8" fmla="*/ 0 h 3249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49282" h="3249282">
                <a:moveTo>
                  <a:pt x="715719" y="0"/>
                </a:moveTo>
                <a:lnTo>
                  <a:pt x="2533563" y="0"/>
                </a:lnTo>
                <a:cubicBezTo>
                  <a:pt x="2928844" y="0"/>
                  <a:pt x="3249282" y="320438"/>
                  <a:pt x="3249282" y="715719"/>
                </a:cubicBezTo>
                <a:lnTo>
                  <a:pt x="3249282" y="2533563"/>
                </a:lnTo>
                <a:cubicBezTo>
                  <a:pt x="3249282" y="2928844"/>
                  <a:pt x="2928844" y="3249282"/>
                  <a:pt x="2533563" y="3249282"/>
                </a:cubicBezTo>
                <a:lnTo>
                  <a:pt x="715719" y="3249282"/>
                </a:lnTo>
                <a:cubicBezTo>
                  <a:pt x="320439" y="3249282"/>
                  <a:pt x="0" y="2928844"/>
                  <a:pt x="0" y="2533563"/>
                </a:cubicBezTo>
                <a:lnTo>
                  <a:pt x="0" y="715719"/>
                </a:lnTo>
                <a:cubicBezTo>
                  <a:pt x="0" y="320438"/>
                  <a:pt x="320439" y="0"/>
                  <a:pt x="715719" y="0"/>
                </a:cubicBezTo>
                <a:close/>
              </a:path>
            </a:pathLst>
          </a:custGeom>
        </p:spPr>
      </p:pic>
      <p:sp>
        <p:nvSpPr>
          <p:cNvPr id="10" name="Google Shape;121;p16">
            <a:extLst>
              <a:ext uri="{FF2B5EF4-FFF2-40B4-BE49-F238E27FC236}">
                <a16:creationId xmlns:a16="http://schemas.microsoft.com/office/drawing/2014/main" id="{2F884332-2C28-E44D-8A06-16A5D770FEB8}"/>
              </a:ext>
            </a:extLst>
          </p:cNvPr>
          <p:cNvSpPr txBox="1"/>
          <p:nvPr/>
        </p:nvSpPr>
        <p:spPr>
          <a:xfrm>
            <a:off x="899887" y="3180932"/>
            <a:ext cx="2627084" cy="7283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 b="1" dirty="0">
                <a:solidFill>
                  <a:schemeClr val="dk1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  <a:sym typeface="Arial"/>
              </a:rPr>
              <a:t>프로그래밍</a:t>
            </a:r>
            <a:endParaRPr sz="6000" b="1" dirty="0">
              <a:solidFill>
                <a:schemeClr val="dk1"/>
              </a:solidFill>
              <a:latin typeface="NanumSquareRoundOTF Bold" panose="020B0600000101010101" pitchFamily="34" charset="-127"/>
              <a:ea typeface="NanumSquareRoundOTF Bold" panose="020B0600000101010101" pitchFamily="34" charset="-127"/>
              <a:sym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276446-93CD-C24E-9567-BBBECD677067}"/>
              </a:ext>
            </a:extLst>
          </p:cNvPr>
          <p:cNvSpPr txBox="1"/>
          <p:nvPr/>
        </p:nvSpPr>
        <p:spPr>
          <a:xfrm>
            <a:off x="4970590" y="3006502"/>
            <a:ext cx="171072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ore-KR" altLang="en-US" sz="3200" b="1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설치파일</a:t>
            </a:r>
            <a:endParaRPr kumimoji="1" lang="en-US" altLang="ko-Kore-KR" sz="3200" b="1" dirty="0"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  <a:p>
            <a:pPr algn="ctr"/>
            <a:r>
              <a:rPr kumimoji="1" lang="ko-Kore-KR" altLang="en-US" sz="3200" b="1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만들기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E5B0C68-1891-1D4A-AD2B-0E5FD2EB20A0}"/>
              </a:ext>
            </a:extLst>
          </p:cNvPr>
          <p:cNvSpPr txBox="1"/>
          <p:nvPr/>
        </p:nvSpPr>
        <p:spPr>
          <a:xfrm>
            <a:off x="8308221" y="3813031"/>
            <a:ext cx="25635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400" b="1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스토어에 </a:t>
            </a:r>
            <a:r>
              <a:rPr kumimoji="1" lang="ko-KR" altLang="en-US" sz="2400" b="1" dirty="0" err="1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설치파일</a:t>
            </a:r>
            <a:endParaRPr kumimoji="1" lang="en-US" altLang="ko-KR" sz="2400" b="1" dirty="0"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  <a:p>
            <a:pPr algn="ctr"/>
            <a:r>
              <a:rPr kumimoji="1" lang="ko-KR" altLang="en-US" sz="2400" b="1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올리기</a:t>
            </a:r>
            <a:endParaRPr kumimoji="1" lang="ko-Kore-KR" altLang="en-US" sz="2400" b="1" dirty="0"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</p:txBody>
      </p:sp>
      <p:sp>
        <p:nvSpPr>
          <p:cNvPr id="5" name="오른쪽 화살표[R] 4">
            <a:extLst>
              <a:ext uri="{FF2B5EF4-FFF2-40B4-BE49-F238E27FC236}">
                <a16:creationId xmlns:a16="http://schemas.microsoft.com/office/drawing/2014/main" id="{5BC9581C-E591-FE49-90D9-FB7426EB01B2}"/>
              </a:ext>
            </a:extLst>
          </p:cNvPr>
          <p:cNvSpPr/>
          <p:nvPr/>
        </p:nvSpPr>
        <p:spPr>
          <a:xfrm>
            <a:off x="3699937" y="3180932"/>
            <a:ext cx="914400" cy="632099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오른쪽 화살표[R] 12">
            <a:extLst>
              <a:ext uri="{FF2B5EF4-FFF2-40B4-BE49-F238E27FC236}">
                <a16:creationId xmlns:a16="http://schemas.microsoft.com/office/drawing/2014/main" id="{D1CE94F1-0208-974C-8AFF-11EE316C63C8}"/>
              </a:ext>
            </a:extLst>
          </p:cNvPr>
          <p:cNvSpPr/>
          <p:nvPr/>
        </p:nvSpPr>
        <p:spPr>
          <a:xfrm>
            <a:off x="6922109" y="3180932"/>
            <a:ext cx="914400" cy="632099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CD639811-2277-3846-A066-6614C2062A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11960" y="3216853"/>
            <a:ext cx="560255" cy="560255"/>
          </a:xfrm>
          <a:prstGeom prst="rect">
            <a:avLst/>
          </a:prstGeom>
          <a:ln>
            <a:noFill/>
          </a:ln>
          <a:effectLst>
            <a:outerShdw blurRad="88900" dist="25400" dir="5400000" algn="t" rotWithShape="0">
              <a:prstClr val="black">
                <a:alpha val="20000"/>
              </a:prstClr>
            </a:outerShdw>
          </a:effectLst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31976151-3115-3749-BA44-8A3FF00893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5095" y="3279308"/>
            <a:ext cx="663374" cy="374874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D4BCA73B-E2CA-1F4A-BD1B-3B91A4F56B03}"/>
              </a:ext>
            </a:extLst>
          </p:cNvPr>
          <p:cNvSpPr/>
          <p:nvPr/>
        </p:nvSpPr>
        <p:spPr>
          <a:xfrm>
            <a:off x="3526971" y="1640114"/>
            <a:ext cx="7939315" cy="3831772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Google Shape;120;p16">
            <a:extLst>
              <a:ext uri="{FF2B5EF4-FFF2-40B4-BE49-F238E27FC236}">
                <a16:creationId xmlns:a16="http://schemas.microsoft.com/office/drawing/2014/main" id="{ACA33EFD-ACE5-05AE-B12E-9553F4291B7B}"/>
              </a:ext>
            </a:extLst>
          </p:cNvPr>
          <p:cNvSpPr txBox="1"/>
          <p:nvPr/>
        </p:nvSpPr>
        <p:spPr>
          <a:xfrm>
            <a:off x="506503" y="509075"/>
            <a:ext cx="703729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b="1" dirty="0" err="1">
                <a:solidFill>
                  <a:srgbClr val="54C5F9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Arial"/>
              </a:rPr>
              <a:t>Ⅰ</a:t>
            </a:r>
            <a:r>
              <a:rPr lang="ko-KR" sz="2800" b="1" dirty="0">
                <a:solidFill>
                  <a:srgbClr val="54C5F9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Arial"/>
              </a:rPr>
              <a:t>. </a:t>
            </a:r>
            <a:r>
              <a:rPr lang="ko-KR" altLang="en-US" sz="2800" b="1" dirty="0" err="1">
                <a:solidFill>
                  <a:schemeClr val="dk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Arial"/>
              </a:rPr>
              <a:t>앱개발</a:t>
            </a:r>
            <a:r>
              <a:rPr lang="en-US" altLang="ko-KR" sz="2800" b="1" dirty="0">
                <a:solidFill>
                  <a:schemeClr val="dk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Arial"/>
              </a:rPr>
              <a:t>..?</a:t>
            </a:r>
            <a:endParaRPr dirty="0"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73921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343E533-D65D-3D47-9B83-1DE09AC2B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B24E0-361A-DB46-8CB4-4D4A8DC2EEC4}" type="slidenum">
              <a:rPr kumimoji="1" lang="ko-Kore-KR" altLang="en-US" smtClean="0"/>
              <a:t>11</a:t>
            </a:fld>
            <a:endParaRPr kumimoji="1" lang="ko-Kore-KR" altLang="en-US"/>
          </a:p>
        </p:txBody>
      </p:sp>
      <p:sp>
        <p:nvSpPr>
          <p:cNvPr id="10" name="Google Shape;121;p16">
            <a:extLst>
              <a:ext uri="{FF2B5EF4-FFF2-40B4-BE49-F238E27FC236}">
                <a16:creationId xmlns:a16="http://schemas.microsoft.com/office/drawing/2014/main" id="{2F884332-2C28-E44D-8A06-16A5D770FEB8}"/>
              </a:ext>
            </a:extLst>
          </p:cNvPr>
          <p:cNvSpPr txBox="1"/>
          <p:nvPr/>
        </p:nvSpPr>
        <p:spPr>
          <a:xfrm>
            <a:off x="4608287" y="3180932"/>
            <a:ext cx="2627084" cy="7283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 b="1" dirty="0">
                <a:solidFill>
                  <a:schemeClr val="dk1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  <a:sym typeface="Arial"/>
              </a:rPr>
              <a:t>프로그래밍</a:t>
            </a:r>
            <a:endParaRPr sz="6000" b="1" dirty="0">
              <a:solidFill>
                <a:schemeClr val="dk1"/>
              </a:solidFill>
              <a:latin typeface="NanumSquareRoundOTF Bold" panose="020B0600000101010101" pitchFamily="34" charset="-127"/>
              <a:ea typeface="NanumSquareRoundOTF Bold" panose="020B0600000101010101" pitchFamily="34" charset="-127"/>
              <a:sym typeface="Arial"/>
            </a:endParaRPr>
          </a:p>
        </p:txBody>
      </p:sp>
      <p:sp>
        <p:nvSpPr>
          <p:cNvPr id="14" name="Google Shape;121;p16">
            <a:extLst>
              <a:ext uri="{FF2B5EF4-FFF2-40B4-BE49-F238E27FC236}">
                <a16:creationId xmlns:a16="http://schemas.microsoft.com/office/drawing/2014/main" id="{4BA02997-E1EB-AE44-A054-26BD5B1A5DF2}"/>
              </a:ext>
            </a:extLst>
          </p:cNvPr>
          <p:cNvSpPr txBox="1"/>
          <p:nvPr/>
        </p:nvSpPr>
        <p:spPr>
          <a:xfrm>
            <a:off x="6350001" y="3180932"/>
            <a:ext cx="1081313" cy="7283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3600" b="1" dirty="0">
                <a:solidFill>
                  <a:srgbClr val="00579B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  <a:sym typeface="Arial"/>
              </a:rPr>
              <a:t>?</a:t>
            </a:r>
            <a:endParaRPr sz="6000" b="1" dirty="0">
              <a:solidFill>
                <a:srgbClr val="00579B"/>
              </a:solidFill>
              <a:latin typeface="NanumSquareRoundOTF Bold" panose="020B0600000101010101" pitchFamily="34" charset="-127"/>
              <a:ea typeface="NanumSquareRoundOTF Bold" panose="020B0600000101010101" pitchFamily="34" charset="-127"/>
              <a:sym typeface="Arial"/>
            </a:endParaRPr>
          </a:p>
        </p:txBody>
      </p:sp>
      <p:sp>
        <p:nvSpPr>
          <p:cNvPr id="3" name="Google Shape;120;p16">
            <a:extLst>
              <a:ext uri="{FF2B5EF4-FFF2-40B4-BE49-F238E27FC236}">
                <a16:creationId xmlns:a16="http://schemas.microsoft.com/office/drawing/2014/main" id="{2F357FDF-E642-4CA6-A64B-84EAB7F9231E}"/>
              </a:ext>
            </a:extLst>
          </p:cNvPr>
          <p:cNvSpPr txBox="1"/>
          <p:nvPr/>
        </p:nvSpPr>
        <p:spPr>
          <a:xfrm>
            <a:off x="506503" y="509075"/>
            <a:ext cx="703729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b="1" dirty="0" err="1">
                <a:solidFill>
                  <a:srgbClr val="54C5F9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Arial"/>
              </a:rPr>
              <a:t>Ⅰ</a:t>
            </a:r>
            <a:r>
              <a:rPr lang="ko-KR" sz="2800" b="1" dirty="0">
                <a:solidFill>
                  <a:srgbClr val="54C5F9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Arial"/>
              </a:rPr>
              <a:t>. </a:t>
            </a:r>
            <a:r>
              <a:rPr lang="ko-KR" altLang="en-US" sz="2800" b="1" dirty="0" err="1">
                <a:solidFill>
                  <a:schemeClr val="dk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Arial"/>
              </a:rPr>
              <a:t>앱개발</a:t>
            </a:r>
            <a:r>
              <a:rPr lang="en-US" altLang="ko-KR" sz="2800" b="1" dirty="0">
                <a:solidFill>
                  <a:schemeClr val="dk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Arial"/>
              </a:rPr>
              <a:t>..?</a:t>
            </a:r>
            <a:endParaRPr dirty="0"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25688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343E533-D65D-3D47-9B83-1DE09AC2B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B24E0-361A-DB46-8CB4-4D4A8DC2EEC4}" type="slidenum">
              <a:rPr kumimoji="1" lang="ko-Kore-KR" altLang="en-US" smtClean="0"/>
              <a:t>12</a:t>
            </a:fld>
            <a:endParaRPr kumimoji="1" lang="ko-Kore-KR" altLang="en-US"/>
          </a:p>
        </p:txBody>
      </p:sp>
      <p:sp>
        <p:nvSpPr>
          <p:cNvPr id="11" name="Google Shape;121;p16">
            <a:extLst>
              <a:ext uri="{FF2B5EF4-FFF2-40B4-BE49-F238E27FC236}">
                <a16:creationId xmlns:a16="http://schemas.microsoft.com/office/drawing/2014/main" id="{2CFBC4ED-2CDD-4945-917B-8B745039E5E8}"/>
              </a:ext>
            </a:extLst>
          </p:cNvPr>
          <p:cNvSpPr txBox="1"/>
          <p:nvPr/>
        </p:nvSpPr>
        <p:spPr>
          <a:xfrm>
            <a:off x="4083207" y="3180931"/>
            <a:ext cx="2627084" cy="7283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 b="1" dirty="0">
                <a:solidFill>
                  <a:schemeClr val="dk1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  <a:sym typeface="Arial"/>
              </a:rPr>
              <a:t>프로그래밍</a:t>
            </a:r>
            <a:endParaRPr sz="6000" b="1" dirty="0">
              <a:solidFill>
                <a:schemeClr val="dk1"/>
              </a:solidFill>
              <a:latin typeface="NanumSquareRoundOTF Bold" panose="020B0600000101010101" pitchFamily="34" charset="-127"/>
              <a:ea typeface="NanumSquareRoundOTF Bold" panose="020B0600000101010101" pitchFamily="34" charset="-127"/>
              <a:sym typeface="Arial"/>
            </a:endParaRPr>
          </a:p>
        </p:txBody>
      </p:sp>
      <p:sp>
        <p:nvSpPr>
          <p:cNvPr id="12" name="Google Shape;121;p16">
            <a:extLst>
              <a:ext uri="{FF2B5EF4-FFF2-40B4-BE49-F238E27FC236}">
                <a16:creationId xmlns:a16="http://schemas.microsoft.com/office/drawing/2014/main" id="{0A27934C-0FD8-674A-A61C-16285739DE05}"/>
              </a:ext>
            </a:extLst>
          </p:cNvPr>
          <p:cNvSpPr txBox="1"/>
          <p:nvPr/>
        </p:nvSpPr>
        <p:spPr>
          <a:xfrm>
            <a:off x="6212114" y="3180930"/>
            <a:ext cx="1553028" cy="7283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 b="1" dirty="0">
                <a:solidFill>
                  <a:srgbClr val="00579B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  <a:sym typeface="Arial"/>
              </a:rPr>
              <a:t>언어</a:t>
            </a:r>
            <a:r>
              <a:rPr lang="en-US" altLang="ko-KR" sz="3600" b="1" dirty="0">
                <a:solidFill>
                  <a:srgbClr val="00579B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  <a:sym typeface="Arial"/>
              </a:rPr>
              <a:t>?</a:t>
            </a:r>
            <a:endParaRPr sz="6000" b="1" dirty="0">
              <a:solidFill>
                <a:srgbClr val="00579B"/>
              </a:solidFill>
              <a:latin typeface="NanumSquareRoundOTF Bold" panose="020B0600000101010101" pitchFamily="34" charset="-127"/>
              <a:ea typeface="NanumSquareRoundOTF Bold" panose="020B0600000101010101" pitchFamily="34" charset="-127"/>
              <a:sym typeface="Arial"/>
            </a:endParaRPr>
          </a:p>
        </p:txBody>
      </p:sp>
      <p:sp>
        <p:nvSpPr>
          <p:cNvPr id="3" name="Google Shape;120;p16">
            <a:extLst>
              <a:ext uri="{FF2B5EF4-FFF2-40B4-BE49-F238E27FC236}">
                <a16:creationId xmlns:a16="http://schemas.microsoft.com/office/drawing/2014/main" id="{1F3C1682-EA05-4B3A-27CB-010341592ECE}"/>
              </a:ext>
            </a:extLst>
          </p:cNvPr>
          <p:cNvSpPr txBox="1"/>
          <p:nvPr/>
        </p:nvSpPr>
        <p:spPr>
          <a:xfrm>
            <a:off x="506503" y="509075"/>
            <a:ext cx="703729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b="1" dirty="0" err="1">
                <a:solidFill>
                  <a:srgbClr val="54C5F9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Arial"/>
              </a:rPr>
              <a:t>Ⅰ</a:t>
            </a:r>
            <a:r>
              <a:rPr lang="ko-KR" sz="2800" b="1" dirty="0">
                <a:solidFill>
                  <a:srgbClr val="54C5F9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Arial"/>
              </a:rPr>
              <a:t>. </a:t>
            </a:r>
            <a:r>
              <a:rPr lang="ko-KR" altLang="en-US" sz="2800" b="1" dirty="0" err="1">
                <a:solidFill>
                  <a:schemeClr val="dk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Arial"/>
              </a:rPr>
              <a:t>앱개발</a:t>
            </a:r>
            <a:r>
              <a:rPr lang="en-US" altLang="ko-KR" sz="2800" b="1" dirty="0">
                <a:solidFill>
                  <a:schemeClr val="dk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Arial"/>
              </a:rPr>
              <a:t>..?</a:t>
            </a:r>
            <a:endParaRPr dirty="0"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18823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343E533-D65D-3D47-9B83-1DE09AC2B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B24E0-361A-DB46-8CB4-4D4A8DC2EEC4}" type="slidenum">
              <a:rPr kumimoji="1" lang="ko-Kore-KR" altLang="en-US" smtClean="0"/>
              <a:t>13</a:t>
            </a:fld>
            <a:endParaRPr kumimoji="1" lang="ko-Kore-KR" altLang="en-US"/>
          </a:p>
        </p:txBody>
      </p:sp>
      <p:sp>
        <p:nvSpPr>
          <p:cNvPr id="14" name="Google Shape;121;p16">
            <a:extLst>
              <a:ext uri="{FF2B5EF4-FFF2-40B4-BE49-F238E27FC236}">
                <a16:creationId xmlns:a16="http://schemas.microsoft.com/office/drawing/2014/main" id="{8FA92F33-C975-8F43-BDF3-841164C9EE55}"/>
              </a:ext>
            </a:extLst>
          </p:cNvPr>
          <p:cNvSpPr txBox="1"/>
          <p:nvPr/>
        </p:nvSpPr>
        <p:spPr>
          <a:xfrm>
            <a:off x="4126749" y="2830477"/>
            <a:ext cx="2627084" cy="7283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200" b="1" dirty="0">
                <a:solidFill>
                  <a:schemeClr val="dk1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  <a:sym typeface="Arial"/>
              </a:rPr>
              <a:t>프로그래밍</a:t>
            </a:r>
            <a:endParaRPr sz="5400" b="1" dirty="0">
              <a:solidFill>
                <a:schemeClr val="dk1"/>
              </a:solidFill>
              <a:latin typeface="NanumSquareRoundOTF Bold" panose="020B0600000101010101" pitchFamily="34" charset="-127"/>
              <a:ea typeface="NanumSquareRoundOTF Bold" panose="020B0600000101010101" pitchFamily="34" charset="-127"/>
              <a:sym typeface="Arial"/>
            </a:endParaRPr>
          </a:p>
        </p:txBody>
      </p:sp>
      <p:sp>
        <p:nvSpPr>
          <p:cNvPr id="15" name="Google Shape;121;p16">
            <a:extLst>
              <a:ext uri="{FF2B5EF4-FFF2-40B4-BE49-F238E27FC236}">
                <a16:creationId xmlns:a16="http://schemas.microsoft.com/office/drawing/2014/main" id="{3A67AF29-AC3F-1842-B642-4A082327E55E}"/>
              </a:ext>
            </a:extLst>
          </p:cNvPr>
          <p:cNvSpPr txBox="1"/>
          <p:nvPr/>
        </p:nvSpPr>
        <p:spPr>
          <a:xfrm>
            <a:off x="6008917" y="2830477"/>
            <a:ext cx="1553028" cy="7283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200" b="1" dirty="0">
                <a:solidFill>
                  <a:srgbClr val="00579B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  <a:sym typeface="Arial"/>
              </a:rPr>
              <a:t>언어</a:t>
            </a:r>
            <a:r>
              <a:rPr lang="en-US" altLang="ko-KR" sz="3200" b="1" dirty="0">
                <a:solidFill>
                  <a:srgbClr val="00579B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  <a:sym typeface="Arial"/>
              </a:rPr>
              <a:t>?</a:t>
            </a:r>
            <a:endParaRPr sz="5400" b="1" dirty="0">
              <a:solidFill>
                <a:srgbClr val="00579B"/>
              </a:solidFill>
              <a:latin typeface="NanumSquareRoundOTF Bold" panose="020B0600000101010101" pitchFamily="34" charset="-127"/>
              <a:ea typeface="NanumSquareRoundOTF Bold" panose="020B0600000101010101" pitchFamily="34" charset="-127"/>
              <a:sym typeface="Arial"/>
            </a:endParaRPr>
          </a:p>
        </p:txBody>
      </p:sp>
      <p:sp>
        <p:nvSpPr>
          <p:cNvPr id="16" name="Google Shape;121;p16">
            <a:extLst>
              <a:ext uri="{FF2B5EF4-FFF2-40B4-BE49-F238E27FC236}">
                <a16:creationId xmlns:a16="http://schemas.microsoft.com/office/drawing/2014/main" id="{EF94C547-E674-B840-9133-0E44D78A5C10}"/>
              </a:ext>
            </a:extLst>
          </p:cNvPr>
          <p:cNvSpPr txBox="1"/>
          <p:nvPr/>
        </p:nvSpPr>
        <p:spPr>
          <a:xfrm>
            <a:off x="2162629" y="3429000"/>
            <a:ext cx="7866742" cy="7283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400" b="1" dirty="0">
                <a:solidFill>
                  <a:schemeClr val="dk1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  <a:sym typeface="Arial"/>
              </a:rPr>
              <a:t>컴퓨터와 소통하기 위한 언어</a:t>
            </a:r>
            <a:r>
              <a:rPr lang="en-US" altLang="ko-KR" sz="4400" b="1" dirty="0">
                <a:solidFill>
                  <a:schemeClr val="dk1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  <a:sym typeface="Arial"/>
              </a:rPr>
              <a:t>!</a:t>
            </a:r>
            <a:endParaRPr sz="7200" b="1" dirty="0">
              <a:solidFill>
                <a:schemeClr val="dk1"/>
              </a:solidFill>
              <a:latin typeface="NanumSquareRoundOTF Bold" panose="020B0600000101010101" pitchFamily="34" charset="-127"/>
              <a:ea typeface="NanumSquareRoundOTF Bold" panose="020B0600000101010101" pitchFamily="34" charset="-127"/>
              <a:sym typeface="Arial"/>
            </a:endParaRPr>
          </a:p>
        </p:txBody>
      </p:sp>
      <p:sp>
        <p:nvSpPr>
          <p:cNvPr id="3" name="Google Shape;120;p16">
            <a:extLst>
              <a:ext uri="{FF2B5EF4-FFF2-40B4-BE49-F238E27FC236}">
                <a16:creationId xmlns:a16="http://schemas.microsoft.com/office/drawing/2014/main" id="{78589E8C-E6A0-9B3B-8BC7-9F21C8ADB2F3}"/>
              </a:ext>
            </a:extLst>
          </p:cNvPr>
          <p:cNvSpPr txBox="1"/>
          <p:nvPr/>
        </p:nvSpPr>
        <p:spPr>
          <a:xfrm>
            <a:off x="506503" y="509075"/>
            <a:ext cx="703729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b="1" dirty="0" err="1">
                <a:solidFill>
                  <a:srgbClr val="54C5F9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Arial"/>
              </a:rPr>
              <a:t>Ⅰ</a:t>
            </a:r>
            <a:r>
              <a:rPr lang="ko-KR" sz="2800" b="1" dirty="0">
                <a:solidFill>
                  <a:srgbClr val="54C5F9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Arial"/>
              </a:rPr>
              <a:t>. </a:t>
            </a:r>
            <a:r>
              <a:rPr lang="ko-KR" altLang="en-US" sz="2800" b="1" dirty="0" err="1">
                <a:solidFill>
                  <a:schemeClr val="dk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Arial"/>
              </a:rPr>
              <a:t>앱개발</a:t>
            </a:r>
            <a:r>
              <a:rPr lang="en-US" altLang="ko-KR" sz="2800" b="1" dirty="0">
                <a:solidFill>
                  <a:schemeClr val="dk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Arial"/>
              </a:rPr>
              <a:t>..?</a:t>
            </a:r>
            <a:endParaRPr dirty="0"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962892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모서리가 둥근 직사각형 33">
            <a:extLst>
              <a:ext uri="{FF2B5EF4-FFF2-40B4-BE49-F238E27FC236}">
                <a16:creationId xmlns:a16="http://schemas.microsoft.com/office/drawing/2014/main" id="{1CD907C7-14F5-FF4E-A876-C62D3B95052D}"/>
              </a:ext>
            </a:extLst>
          </p:cNvPr>
          <p:cNvSpPr/>
          <p:nvPr/>
        </p:nvSpPr>
        <p:spPr>
          <a:xfrm>
            <a:off x="8278715" y="3210444"/>
            <a:ext cx="200856" cy="1422543"/>
          </a:xfrm>
          <a:prstGeom prst="roundRect">
            <a:avLst>
              <a:gd name="adj" fmla="val 11189"/>
            </a:avLst>
          </a:prstGeom>
          <a:solidFill>
            <a:schemeClr val="bg1">
              <a:alpha val="0"/>
            </a:schemeClr>
          </a:solidFill>
          <a:ln w="76200">
            <a:solidFill>
              <a:srgbClr val="00579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57C55FE2-B50E-2042-86A0-C4CD12AFFF60}"/>
              </a:ext>
            </a:extLst>
          </p:cNvPr>
          <p:cNvSpPr/>
          <p:nvPr/>
        </p:nvSpPr>
        <p:spPr>
          <a:xfrm>
            <a:off x="7349619" y="2929843"/>
            <a:ext cx="1961042" cy="1422543"/>
          </a:xfrm>
          <a:prstGeom prst="roundRect">
            <a:avLst>
              <a:gd name="adj" fmla="val 11189"/>
            </a:avLst>
          </a:prstGeom>
          <a:solidFill>
            <a:schemeClr val="bg1"/>
          </a:solidFill>
          <a:ln w="76200">
            <a:solidFill>
              <a:srgbClr val="00579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343E533-D65D-3D47-9B83-1DE09AC2B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B24E0-361A-DB46-8CB4-4D4A8DC2EEC4}" type="slidenum">
              <a:rPr kumimoji="1" lang="ko-Kore-KR" altLang="en-US" smtClean="0"/>
              <a:t>14</a:t>
            </a:fld>
            <a:endParaRPr kumimoji="1" lang="ko-Kore-KR" altLang="en-US"/>
          </a:p>
        </p:txBody>
      </p:sp>
      <p:sp>
        <p:nvSpPr>
          <p:cNvPr id="13" name="자유형 12">
            <a:extLst>
              <a:ext uri="{FF2B5EF4-FFF2-40B4-BE49-F238E27FC236}">
                <a16:creationId xmlns:a16="http://schemas.microsoft.com/office/drawing/2014/main" id="{0B931338-6B44-4042-A4A8-4B312F3AEB5B}"/>
              </a:ext>
            </a:extLst>
          </p:cNvPr>
          <p:cNvSpPr/>
          <p:nvPr/>
        </p:nvSpPr>
        <p:spPr>
          <a:xfrm>
            <a:off x="2409852" y="2681513"/>
            <a:ext cx="2262030" cy="2017487"/>
          </a:xfrm>
          <a:custGeom>
            <a:avLst/>
            <a:gdLst>
              <a:gd name="connsiteX0" fmla="*/ 1233233 w 2262030"/>
              <a:gd name="connsiteY0" fmla="*/ 0 h 2017487"/>
              <a:gd name="connsiteX1" fmla="*/ 2031519 w 2262030"/>
              <a:gd name="connsiteY1" fmla="*/ 885372 h 2017487"/>
              <a:gd name="connsiteX2" fmla="*/ 1797707 w 2262030"/>
              <a:gd name="connsiteY2" fmla="*/ 1511425 h 2017487"/>
              <a:gd name="connsiteX3" fmla="*/ 1683028 w 2262030"/>
              <a:gd name="connsiteY3" fmla="*/ 1616365 h 2017487"/>
              <a:gd name="connsiteX4" fmla="*/ 1837645 w 2262030"/>
              <a:gd name="connsiteY4" fmla="*/ 1675208 h 2017487"/>
              <a:gd name="connsiteX5" fmla="*/ 2241971 w 2262030"/>
              <a:gd name="connsiteY5" fmla="*/ 1987352 h 2017487"/>
              <a:gd name="connsiteX6" fmla="*/ 2262030 w 2262030"/>
              <a:gd name="connsiteY6" fmla="*/ 2017487 h 2017487"/>
              <a:gd name="connsiteX7" fmla="*/ 0 w 2262030"/>
              <a:gd name="connsiteY7" fmla="*/ 2017487 h 2017487"/>
              <a:gd name="connsiteX8" fmla="*/ 84546 w 2262030"/>
              <a:gd name="connsiteY8" fmla="*/ 1914353 h 2017487"/>
              <a:gd name="connsiteX9" fmla="*/ 640116 w 2262030"/>
              <a:gd name="connsiteY9" fmla="*/ 1593577 h 2017487"/>
              <a:gd name="connsiteX10" fmla="*/ 735782 w 2262030"/>
              <a:gd name="connsiteY10" fmla="*/ 1572756 h 2017487"/>
              <a:gd name="connsiteX11" fmla="*/ 668760 w 2262030"/>
              <a:gd name="connsiteY11" fmla="*/ 1511425 h 2017487"/>
              <a:gd name="connsiteX12" fmla="*/ 434947 w 2262030"/>
              <a:gd name="connsiteY12" fmla="*/ 885372 h 2017487"/>
              <a:gd name="connsiteX13" fmla="*/ 1233233 w 2262030"/>
              <a:gd name="connsiteY13" fmla="*/ 0 h 20174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262030" h="2017487">
                <a:moveTo>
                  <a:pt x="1233233" y="0"/>
                </a:moveTo>
                <a:cubicBezTo>
                  <a:pt x="1674114" y="0"/>
                  <a:pt x="2031519" y="396395"/>
                  <a:pt x="2031519" y="885372"/>
                </a:cubicBezTo>
                <a:cubicBezTo>
                  <a:pt x="2031519" y="1129861"/>
                  <a:pt x="1942168" y="1351204"/>
                  <a:pt x="1797707" y="1511425"/>
                </a:cubicBezTo>
                <a:lnTo>
                  <a:pt x="1683028" y="1616365"/>
                </a:lnTo>
                <a:lnTo>
                  <a:pt x="1837645" y="1675208"/>
                </a:lnTo>
                <a:cubicBezTo>
                  <a:pt x="2005591" y="1754762"/>
                  <a:pt x="2144774" y="1861901"/>
                  <a:pt x="2241971" y="1987352"/>
                </a:cubicBezTo>
                <a:lnTo>
                  <a:pt x="2262030" y="2017487"/>
                </a:lnTo>
                <a:lnTo>
                  <a:pt x="0" y="2017487"/>
                </a:lnTo>
                <a:lnTo>
                  <a:pt x="84546" y="1914353"/>
                </a:lnTo>
                <a:cubicBezTo>
                  <a:pt x="220700" y="1773046"/>
                  <a:pt x="413507" y="1660781"/>
                  <a:pt x="640116" y="1593577"/>
                </a:cubicBezTo>
                <a:lnTo>
                  <a:pt x="735782" y="1572756"/>
                </a:lnTo>
                <a:lnTo>
                  <a:pt x="668760" y="1511425"/>
                </a:lnTo>
                <a:cubicBezTo>
                  <a:pt x="524298" y="1351204"/>
                  <a:pt x="434947" y="1129861"/>
                  <a:pt x="434947" y="885372"/>
                </a:cubicBezTo>
                <a:cubicBezTo>
                  <a:pt x="434947" y="396395"/>
                  <a:pt x="792352" y="0"/>
                  <a:pt x="1233233" y="0"/>
                </a:cubicBezTo>
                <a:close/>
              </a:path>
            </a:pathLst>
          </a:custGeom>
          <a:solidFill>
            <a:schemeClr val="accent1">
              <a:alpha val="0"/>
            </a:schemeClr>
          </a:solidFill>
          <a:ln w="76200">
            <a:solidFill>
              <a:srgbClr val="00579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ko-Kore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6C1EBD2-C440-144A-8B44-DBF0A94819DB}"/>
              </a:ext>
            </a:extLst>
          </p:cNvPr>
          <p:cNvSpPr/>
          <p:nvPr/>
        </p:nvSpPr>
        <p:spPr>
          <a:xfrm>
            <a:off x="2119086" y="4640941"/>
            <a:ext cx="3149600" cy="8418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59F914B2-6FF4-4C48-A40E-D8E841C9733C}"/>
              </a:ext>
            </a:extLst>
          </p:cNvPr>
          <p:cNvCxnSpPr>
            <a:cxnSpLocks/>
          </p:cNvCxnSpPr>
          <p:nvPr/>
        </p:nvCxnSpPr>
        <p:spPr>
          <a:xfrm>
            <a:off x="4186990" y="3312465"/>
            <a:ext cx="0" cy="211756"/>
          </a:xfrm>
          <a:prstGeom prst="line">
            <a:avLst/>
          </a:prstGeom>
          <a:ln w="76200" cap="rnd">
            <a:solidFill>
              <a:srgbClr val="00579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0919CE54-6061-DF4D-A5A2-9247F0F76B50}"/>
              </a:ext>
            </a:extLst>
          </p:cNvPr>
          <p:cNvCxnSpPr>
            <a:cxnSpLocks/>
          </p:cNvCxnSpPr>
          <p:nvPr/>
        </p:nvCxnSpPr>
        <p:spPr>
          <a:xfrm>
            <a:off x="3656910" y="3297951"/>
            <a:ext cx="0" cy="211756"/>
          </a:xfrm>
          <a:prstGeom prst="line">
            <a:avLst/>
          </a:prstGeom>
          <a:ln w="76200" cap="rnd">
            <a:solidFill>
              <a:srgbClr val="00579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자유형 22">
            <a:extLst>
              <a:ext uri="{FF2B5EF4-FFF2-40B4-BE49-F238E27FC236}">
                <a16:creationId xmlns:a16="http://schemas.microsoft.com/office/drawing/2014/main" id="{23AF6591-6A9D-2B43-9378-AB6BF358F41A}"/>
              </a:ext>
            </a:extLst>
          </p:cNvPr>
          <p:cNvSpPr/>
          <p:nvPr/>
        </p:nvSpPr>
        <p:spPr>
          <a:xfrm rot="197577">
            <a:off x="3676427" y="3883912"/>
            <a:ext cx="385009" cy="113615"/>
          </a:xfrm>
          <a:custGeom>
            <a:avLst/>
            <a:gdLst>
              <a:gd name="connsiteX0" fmla="*/ 0 w 758758"/>
              <a:gd name="connsiteY0" fmla="*/ 0 h 223907"/>
              <a:gd name="connsiteX1" fmla="*/ 418290 w 758758"/>
              <a:gd name="connsiteY1" fmla="*/ 223736 h 223907"/>
              <a:gd name="connsiteX2" fmla="*/ 758758 w 758758"/>
              <a:gd name="connsiteY2" fmla="*/ 29183 h 2239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8758" h="223907">
                <a:moveTo>
                  <a:pt x="0" y="0"/>
                </a:moveTo>
                <a:cubicBezTo>
                  <a:pt x="145915" y="109436"/>
                  <a:pt x="291830" y="218872"/>
                  <a:pt x="418290" y="223736"/>
                </a:cubicBezTo>
                <a:cubicBezTo>
                  <a:pt x="544750" y="228600"/>
                  <a:pt x="651754" y="128891"/>
                  <a:pt x="758758" y="29183"/>
                </a:cubicBezTo>
              </a:path>
            </a:pathLst>
          </a:custGeom>
          <a:noFill/>
          <a:ln w="76200" cap="rnd">
            <a:solidFill>
              <a:srgbClr val="00579B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E8B94F08-8345-FF4C-B65B-8DBA50064F18}"/>
              </a:ext>
            </a:extLst>
          </p:cNvPr>
          <p:cNvSpPr/>
          <p:nvPr/>
        </p:nvSpPr>
        <p:spPr>
          <a:xfrm>
            <a:off x="9564335" y="2929842"/>
            <a:ext cx="643467" cy="1769158"/>
          </a:xfrm>
          <a:prstGeom prst="roundRect">
            <a:avLst>
              <a:gd name="adj" fmla="val 11189"/>
            </a:avLst>
          </a:prstGeom>
          <a:solidFill>
            <a:schemeClr val="accent1">
              <a:alpha val="0"/>
            </a:schemeClr>
          </a:solidFill>
          <a:ln w="76200">
            <a:solidFill>
              <a:srgbClr val="00579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5" name="모서리가 둥근 직사각형 34">
            <a:extLst>
              <a:ext uri="{FF2B5EF4-FFF2-40B4-BE49-F238E27FC236}">
                <a16:creationId xmlns:a16="http://schemas.microsoft.com/office/drawing/2014/main" id="{AFBE7F6B-664C-4B48-AA28-A2159AD9AE38}"/>
              </a:ext>
            </a:extLst>
          </p:cNvPr>
          <p:cNvSpPr/>
          <p:nvPr/>
        </p:nvSpPr>
        <p:spPr>
          <a:xfrm>
            <a:off x="7960151" y="4513900"/>
            <a:ext cx="837983" cy="188408"/>
          </a:xfrm>
          <a:prstGeom prst="roundRect">
            <a:avLst>
              <a:gd name="adj" fmla="val 11189"/>
            </a:avLst>
          </a:prstGeom>
          <a:solidFill>
            <a:schemeClr val="bg1"/>
          </a:solidFill>
          <a:ln w="76200">
            <a:solidFill>
              <a:srgbClr val="00579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B4C56013-060A-D643-9951-CE946BA87DB1}"/>
              </a:ext>
            </a:extLst>
          </p:cNvPr>
          <p:cNvGrpSpPr/>
          <p:nvPr/>
        </p:nvGrpSpPr>
        <p:grpSpPr>
          <a:xfrm flipH="1">
            <a:off x="7849063" y="3334852"/>
            <a:ext cx="530080" cy="677168"/>
            <a:chOff x="6242065" y="3036694"/>
            <a:chExt cx="530080" cy="677168"/>
          </a:xfrm>
        </p:grpSpPr>
        <p:cxnSp>
          <p:nvCxnSpPr>
            <p:cNvPr id="38" name="직선 연결선[R] 37">
              <a:extLst>
                <a:ext uri="{FF2B5EF4-FFF2-40B4-BE49-F238E27FC236}">
                  <a16:creationId xmlns:a16="http://schemas.microsoft.com/office/drawing/2014/main" id="{2232231B-F816-294F-A20F-7C0F09A936E6}"/>
                </a:ext>
              </a:extLst>
            </p:cNvPr>
            <p:cNvCxnSpPr>
              <a:cxnSpLocks/>
            </p:cNvCxnSpPr>
            <p:nvPr/>
          </p:nvCxnSpPr>
          <p:spPr>
            <a:xfrm>
              <a:off x="6772145" y="3051208"/>
              <a:ext cx="0" cy="211756"/>
            </a:xfrm>
            <a:prstGeom prst="line">
              <a:avLst/>
            </a:prstGeom>
            <a:ln w="76200" cap="rnd">
              <a:solidFill>
                <a:srgbClr val="00579B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[R] 38">
              <a:extLst>
                <a:ext uri="{FF2B5EF4-FFF2-40B4-BE49-F238E27FC236}">
                  <a16:creationId xmlns:a16="http://schemas.microsoft.com/office/drawing/2014/main" id="{1354777C-CBDA-394E-BC77-A6EB20A46382}"/>
                </a:ext>
              </a:extLst>
            </p:cNvPr>
            <p:cNvCxnSpPr>
              <a:cxnSpLocks/>
            </p:cNvCxnSpPr>
            <p:nvPr/>
          </p:nvCxnSpPr>
          <p:spPr>
            <a:xfrm>
              <a:off x="6242065" y="3036694"/>
              <a:ext cx="0" cy="211756"/>
            </a:xfrm>
            <a:prstGeom prst="line">
              <a:avLst/>
            </a:prstGeom>
            <a:ln w="76200" cap="rnd">
              <a:solidFill>
                <a:srgbClr val="00579B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자유형 39">
              <a:extLst>
                <a:ext uri="{FF2B5EF4-FFF2-40B4-BE49-F238E27FC236}">
                  <a16:creationId xmlns:a16="http://schemas.microsoft.com/office/drawing/2014/main" id="{F5FED4C1-42B6-C944-B16A-31E4BD698EF2}"/>
                </a:ext>
              </a:extLst>
            </p:cNvPr>
            <p:cNvSpPr/>
            <p:nvPr/>
          </p:nvSpPr>
          <p:spPr>
            <a:xfrm rot="197577">
              <a:off x="6261582" y="3600247"/>
              <a:ext cx="385009" cy="113615"/>
            </a:xfrm>
            <a:custGeom>
              <a:avLst/>
              <a:gdLst>
                <a:gd name="connsiteX0" fmla="*/ 0 w 758758"/>
                <a:gd name="connsiteY0" fmla="*/ 0 h 223907"/>
                <a:gd name="connsiteX1" fmla="*/ 418290 w 758758"/>
                <a:gd name="connsiteY1" fmla="*/ 223736 h 223907"/>
                <a:gd name="connsiteX2" fmla="*/ 758758 w 758758"/>
                <a:gd name="connsiteY2" fmla="*/ 29183 h 223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8758" h="223907">
                  <a:moveTo>
                    <a:pt x="0" y="0"/>
                  </a:moveTo>
                  <a:cubicBezTo>
                    <a:pt x="145915" y="109436"/>
                    <a:pt x="291830" y="218872"/>
                    <a:pt x="418290" y="223736"/>
                  </a:cubicBezTo>
                  <a:cubicBezTo>
                    <a:pt x="544750" y="228600"/>
                    <a:pt x="651754" y="128891"/>
                    <a:pt x="758758" y="29183"/>
                  </a:cubicBezTo>
                </a:path>
              </a:pathLst>
            </a:custGeom>
            <a:noFill/>
            <a:ln w="76200" cap="rnd">
              <a:solidFill>
                <a:srgbClr val="00579B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3" name="Google Shape;120;p16">
            <a:extLst>
              <a:ext uri="{FF2B5EF4-FFF2-40B4-BE49-F238E27FC236}">
                <a16:creationId xmlns:a16="http://schemas.microsoft.com/office/drawing/2014/main" id="{32CEF85D-8302-2194-3A48-C136A350ACF3}"/>
              </a:ext>
            </a:extLst>
          </p:cNvPr>
          <p:cNvSpPr txBox="1"/>
          <p:nvPr/>
        </p:nvSpPr>
        <p:spPr>
          <a:xfrm>
            <a:off x="506503" y="509075"/>
            <a:ext cx="703729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b="1" dirty="0" err="1">
                <a:solidFill>
                  <a:srgbClr val="54C5F9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Arial"/>
              </a:rPr>
              <a:t>Ⅰ</a:t>
            </a:r>
            <a:r>
              <a:rPr lang="ko-KR" sz="2800" b="1" dirty="0">
                <a:solidFill>
                  <a:srgbClr val="54C5F9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Arial"/>
              </a:rPr>
              <a:t>. </a:t>
            </a:r>
            <a:r>
              <a:rPr lang="ko-KR" altLang="en-US" sz="2800" b="1" dirty="0" err="1">
                <a:solidFill>
                  <a:schemeClr val="dk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Arial"/>
              </a:rPr>
              <a:t>앱개발</a:t>
            </a:r>
            <a:r>
              <a:rPr lang="en-US" altLang="ko-KR" sz="2800" b="1" dirty="0">
                <a:solidFill>
                  <a:schemeClr val="dk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Arial"/>
              </a:rPr>
              <a:t>..?</a:t>
            </a:r>
            <a:endParaRPr dirty="0"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255754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모서리가 둥근 직사각형 33">
            <a:extLst>
              <a:ext uri="{FF2B5EF4-FFF2-40B4-BE49-F238E27FC236}">
                <a16:creationId xmlns:a16="http://schemas.microsoft.com/office/drawing/2014/main" id="{1CD907C7-14F5-FF4E-A876-C62D3B95052D}"/>
              </a:ext>
            </a:extLst>
          </p:cNvPr>
          <p:cNvSpPr/>
          <p:nvPr/>
        </p:nvSpPr>
        <p:spPr>
          <a:xfrm>
            <a:off x="8278715" y="3210444"/>
            <a:ext cx="200856" cy="1422543"/>
          </a:xfrm>
          <a:prstGeom prst="roundRect">
            <a:avLst>
              <a:gd name="adj" fmla="val 11189"/>
            </a:avLst>
          </a:prstGeom>
          <a:solidFill>
            <a:schemeClr val="bg1">
              <a:alpha val="0"/>
            </a:schemeClr>
          </a:solidFill>
          <a:ln w="76200">
            <a:solidFill>
              <a:srgbClr val="00579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57C55FE2-B50E-2042-86A0-C4CD12AFFF60}"/>
              </a:ext>
            </a:extLst>
          </p:cNvPr>
          <p:cNvSpPr/>
          <p:nvPr/>
        </p:nvSpPr>
        <p:spPr>
          <a:xfrm>
            <a:off x="7349619" y="2929843"/>
            <a:ext cx="1961042" cy="1422543"/>
          </a:xfrm>
          <a:prstGeom prst="roundRect">
            <a:avLst>
              <a:gd name="adj" fmla="val 11189"/>
            </a:avLst>
          </a:prstGeom>
          <a:solidFill>
            <a:schemeClr val="bg1"/>
          </a:solidFill>
          <a:ln w="76200">
            <a:solidFill>
              <a:srgbClr val="00579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343E533-D65D-3D47-9B83-1DE09AC2B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B24E0-361A-DB46-8CB4-4D4A8DC2EEC4}" type="slidenum">
              <a:rPr kumimoji="1" lang="ko-Kore-KR" altLang="en-US" smtClean="0"/>
              <a:t>15</a:t>
            </a:fld>
            <a:endParaRPr kumimoji="1" lang="ko-Kore-KR" altLang="en-US"/>
          </a:p>
        </p:txBody>
      </p:sp>
      <p:sp>
        <p:nvSpPr>
          <p:cNvPr id="13" name="자유형 12">
            <a:extLst>
              <a:ext uri="{FF2B5EF4-FFF2-40B4-BE49-F238E27FC236}">
                <a16:creationId xmlns:a16="http://schemas.microsoft.com/office/drawing/2014/main" id="{0B931338-6B44-4042-A4A8-4B312F3AEB5B}"/>
              </a:ext>
            </a:extLst>
          </p:cNvPr>
          <p:cNvSpPr/>
          <p:nvPr/>
        </p:nvSpPr>
        <p:spPr>
          <a:xfrm>
            <a:off x="2409852" y="2681513"/>
            <a:ext cx="2262030" cy="2017487"/>
          </a:xfrm>
          <a:custGeom>
            <a:avLst/>
            <a:gdLst>
              <a:gd name="connsiteX0" fmla="*/ 1233233 w 2262030"/>
              <a:gd name="connsiteY0" fmla="*/ 0 h 2017487"/>
              <a:gd name="connsiteX1" fmla="*/ 2031519 w 2262030"/>
              <a:gd name="connsiteY1" fmla="*/ 885372 h 2017487"/>
              <a:gd name="connsiteX2" fmla="*/ 1797707 w 2262030"/>
              <a:gd name="connsiteY2" fmla="*/ 1511425 h 2017487"/>
              <a:gd name="connsiteX3" fmla="*/ 1683028 w 2262030"/>
              <a:gd name="connsiteY3" fmla="*/ 1616365 h 2017487"/>
              <a:gd name="connsiteX4" fmla="*/ 1837645 w 2262030"/>
              <a:gd name="connsiteY4" fmla="*/ 1675208 h 2017487"/>
              <a:gd name="connsiteX5" fmla="*/ 2241971 w 2262030"/>
              <a:gd name="connsiteY5" fmla="*/ 1987352 h 2017487"/>
              <a:gd name="connsiteX6" fmla="*/ 2262030 w 2262030"/>
              <a:gd name="connsiteY6" fmla="*/ 2017487 h 2017487"/>
              <a:gd name="connsiteX7" fmla="*/ 0 w 2262030"/>
              <a:gd name="connsiteY7" fmla="*/ 2017487 h 2017487"/>
              <a:gd name="connsiteX8" fmla="*/ 84546 w 2262030"/>
              <a:gd name="connsiteY8" fmla="*/ 1914353 h 2017487"/>
              <a:gd name="connsiteX9" fmla="*/ 640116 w 2262030"/>
              <a:gd name="connsiteY9" fmla="*/ 1593577 h 2017487"/>
              <a:gd name="connsiteX10" fmla="*/ 735782 w 2262030"/>
              <a:gd name="connsiteY10" fmla="*/ 1572756 h 2017487"/>
              <a:gd name="connsiteX11" fmla="*/ 668760 w 2262030"/>
              <a:gd name="connsiteY11" fmla="*/ 1511425 h 2017487"/>
              <a:gd name="connsiteX12" fmla="*/ 434947 w 2262030"/>
              <a:gd name="connsiteY12" fmla="*/ 885372 h 2017487"/>
              <a:gd name="connsiteX13" fmla="*/ 1233233 w 2262030"/>
              <a:gd name="connsiteY13" fmla="*/ 0 h 20174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262030" h="2017487">
                <a:moveTo>
                  <a:pt x="1233233" y="0"/>
                </a:moveTo>
                <a:cubicBezTo>
                  <a:pt x="1674114" y="0"/>
                  <a:pt x="2031519" y="396395"/>
                  <a:pt x="2031519" y="885372"/>
                </a:cubicBezTo>
                <a:cubicBezTo>
                  <a:pt x="2031519" y="1129861"/>
                  <a:pt x="1942168" y="1351204"/>
                  <a:pt x="1797707" y="1511425"/>
                </a:cubicBezTo>
                <a:lnTo>
                  <a:pt x="1683028" y="1616365"/>
                </a:lnTo>
                <a:lnTo>
                  <a:pt x="1837645" y="1675208"/>
                </a:lnTo>
                <a:cubicBezTo>
                  <a:pt x="2005591" y="1754762"/>
                  <a:pt x="2144774" y="1861901"/>
                  <a:pt x="2241971" y="1987352"/>
                </a:cubicBezTo>
                <a:lnTo>
                  <a:pt x="2262030" y="2017487"/>
                </a:lnTo>
                <a:lnTo>
                  <a:pt x="0" y="2017487"/>
                </a:lnTo>
                <a:lnTo>
                  <a:pt x="84546" y="1914353"/>
                </a:lnTo>
                <a:cubicBezTo>
                  <a:pt x="220700" y="1773046"/>
                  <a:pt x="413507" y="1660781"/>
                  <a:pt x="640116" y="1593577"/>
                </a:cubicBezTo>
                <a:lnTo>
                  <a:pt x="735782" y="1572756"/>
                </a:lnTo>
                <a:lnTo>
                  <a:pt x="668760" y="1511425"/>
                </a:lnTo>
                <a:cubicBezTo>
                  <a:pt x="524298" y="1351204"/>
                  <a:pt x="434947" y="1129861"/>
                  <a:pt x="434947" y="885372"/>
                </a:cubicBezTo>
                <a:cubicBezTo>
                  <a:pt x="434947" y="396395"/>
                  <a:pt x="792352" y="0"/>
                  <a:pt x="1233233" y="0"/>
                </a:cubicBezTo>
                <a:close/>
              </a:path>
            </a:pathLst>
          </a:custGeom>
          <a:solidFill>
            <a:schemeClr val="accent1">
              <a:alpha val="0"/>
            </a:schemeClr>
          </a:solidFill>
          <a:ln w="76200">
            <a:solidFill>
              <a:srgbClr val="00579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ko-Kore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6C1EBD2-C440-144A-8B44-DBF0A94819DB}"/>
              </a:ext>
            </a:extLst>
          </p:cNvPr>
          <p:cNvSpPr/>
          <p:nvPr/>
        </p:nvSpPr>
        <p:spPr>
          <a:xfrm>
            <a:off x="2119086" y="4640941"/>
            <a:ext cx="3149600" cy="8418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59F914B2-6FF4-4C48-A40E-D8E841C9733C}"/>
              </a:ext>
            </a:extLst>
          </p:cNvPr>
          <p:cNvCxnSpPr>
            <a:cxnSpLocks/>
          </p:cNvCxnSpPr>
          <p:nvPr/>
        </p:nvCxnSpPr>
        <p:spPr>
          <a:xfrm>
            <a:off x="4186990" y="3312465"/>
            <a:ext cx="0" cy="211756"/>
          </a:xfrm>
          <a:prstGeom prst="line">
            <a:avLst/>
          </a:prstGeom>
          <a:ln w="76200" cap="rnd">
            <a:solidFill>
              <a:srgbClr val="00579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0919CE54-6061-DF4D-A5A2-9247F0F76B50}"/>
              </a:ext>
            </a:extLst>
          </p:cNvPr>
          <p:cNvCxnSpPr>
            <a:cxnSpLocks/>
          </p:cNvCxnSpPr>
          <p:nvPr/>
        </p:nvCxnSpPr>
        <p:spPr>
          <a:xfrm>
            <a:off x="3656910" y="3297951"/>
            <a:ext cx="0" cy="211756"/>
          </a:xfrm>
          <a:prstGeom prst="line">
            <a:avLst/>
          </a:prstGeom>
          <a:ln w="76200" cap="rnd">
            <a:solidFill>
              <a:srgbClr val="00579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자유형 22">
            <a:extLst>
              <a:ext uri="{FF2B5EF4-FFF2-40B4-BE49-F238E27FC236}">
                <a16:creationId xmlns:a16="http://schemas.microsoft.com/office/drawing/2014/main" id="{23AF6591-6A9D-2B43-9378-AB6BF358F41A}"/>
              </a:ext>
            </a:extLst>
          </p:cNvPr>
          <p:cNvSpPr/>
          <p:nvPr/>
        </p:nvSpPr>
        <p:spPr>
          <a:xfrm rot="197577">
            <a:off x="3676427" y="3883912"/>
            <a:ext cx="385009" cy="113615"/>
          </a:xfrm>
          <a:custGeom>
            <a:avLst/>
            <a:gdLst>
              <a:gd name="connsiteX0" fmla="*/ 0 w 758758"/>
              <a:gd name="connsiteY0" fmla="*/ 0 h 223907"/>
              <a:gd name="connsiteX1" fmla="*/ 418290 w 758758"/>
              <a:gd name="connsiteY1" fmla="*/ 223736 h 223907"/>
              <a:gd name="connsiteX2" fmla="*/ 758758 w 758758"/>
              <a:gd name="connsiteY2" fmla="*/ 29183 h 2239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8758" h="223907">
                <a:moveTo>
                  <a:pt x="0" y="0"/>
                </a:moveTo>
                <a:cubicBezTo>
                  <a:pt x="145915" y="109436"/>
                  <a:pt x="291830" y="218872"/>
                  <a:pt x="418290" y="223736"/>
                </a:cubicBezTo>
                <a:cubicBezTo>
                  <a:pt x="544750" y="228600"/>
                  <a:pt x="651754" y="128891"/>
                  <a:pt x="758758" y="29183"/>
                </a:cubicBezTo>
              </a:path>
            </a:pathLst>
          </a:custGeom>
          <a:noFill/>
          <a:ln w="76200" cap="rnd">
            <a:solidFill>
              <a:srgbClr val="00579B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510971E7-5971-974C-B747-5265C828EC0E}"/>
              </a:ext>
            </a:extLst>
          </p:cNvPr>
          <p:cNvGrpSpPr/>
          <p:nvPr/>
        </p:nvGrpSpPr>
        <p:grpSpPr>
          <a:xfrm flipH="1">
            <a:off x="7849063" y="3334852"/>
            <a:ext cx="530080" cy="677168"/>
            <a:chOff x="6242065" y="3036694"/>
            <a:chExt cx="530080" cy="677168"/>
          </a:xfrm>
        </p:grpSpPr>
        <p:cxnSp>
          <p:nvCxnSpPr>
            <p:cNvPr id="29" name="직선 연결선[R] 28">
              <a:extLst>
                <a:ext uri="{FF2B5EF4-FFF2-40B4-BE49-F238E27FC236}">
                  <a16:creationId xmlns:a16="http://schemas.microsoft.com/office/drawing/2014/main" id="{DF5041D7-49D3-4041-AA34-83B2E803A5B3}"/>
                </a:ext>
              </a:extLst>
            </p:cNvPr>
            <p:cNvCxnSpPr>
              <a:cxnSpLocks/>
            </p:cNvCxnSpPr>
            <p:nvPr/>
          </p:nvCxnSpPr>
          <p:spPr>
            <a:xfrm>
              <a:off x="6772145" y="3051208"/>
              <a:ext cx="0" cy="211756"/>
            </a:xfrm>
            <a:prstGeom prst="line">
              <a:avLst/>
            </a:prstGeom>
            <a:ln w="76200" cap="rnd">
              <a:solidFill>
                <a:srgbClr val="00579B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[R] 29">
              <a:extLst>
                <a:ext uri="{FF2B5EF4-FFF2-40B4-BE49-F238E27FC236}">
                  <a16:creationId xmlns:a16="http://schemas.microsoft.com/office/drawing/2014/main" id="{E57088A3-391E-6A46-B63A-037621C1B634}"/>
                </a:ext>
              </a:extLst>
            </p:cNvPr>
            <p:cNvCxnSpPr>
              <a:cxnSpLocks/>
            </p:cNvCxnSpPr>
            <p:nvPr/>
          </p:nvCxnSpPr>
          <p:spPr>
            <a:xfrm>
              <a:off x="6242065" y="3036694"/>
              <a:ext cx="0" cy="211756"/>
            </a:xfrm>
            <a:prstGeom prst="line">
              <a:avLst/>
            </a:prstGeom>
            <a:ln w="76200" cap="rnd">
              <a:solidFill>
                <a:srgbClr val="00579B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자유형 30">
              <a:extLst>
                <a:ext uri="{FF2B5EF4-FFF2-40B4-BE49-F238E27FC236}">
                  <a16:creationId xmlns:a16="http://schemas.microsoft.com/office/drawing/2014/main" id="{156782E3-AF67-E942-BA46-2600E7F6B84F}"/>
                </a:ext>
              </a:extLst>
            </p:cNvPr>
            <p:cNvSpPr/>
            <p:nvPr/>
          </p:nvSpPr>
          <p:spPr>
            <a:xfrm rot="197577">
              <a:off x="6261582" y="3600247"/>
              <a:ext cx="385009" cy="113615"/>
            </a:xfrm>
            <a:custGeom>
              <a:avLst/>
              <a:gdLst>
                <a:gd name="connsiteX0" fmla="*/ 0 w 758758"/>
                <a:gd name="connsiteY0" fmla="*/ 0 h 223907"/>
                <a:gd name="connsiteX1" fmla="*/ 418290 w 758758"/>
                <a:gd name="connsiteY1" fmla="*/ 223736 h 223907"/>
                <a:gd name="connsiteX2" fmla="*/ 758758 w 758758"/>
                <a:gd name="connsiteY2" fmla="*/ 29183 h 223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8758" h="223907">
                  <a:moveTo>
                    <a:pt x="0" y="0"/>
                  </a:moveTo>
                  <a:cubicBezTo>
                    <a:pt x="145915" y="109436"/>
                    <a:pt x="291830" y="218872"/>
                    <a:pt x="418290" y="223736"/>
                  </a:cubicBezTo>
                  <a:cubicBezTo>
                    <a:pt x="544750" y="228600"/>
                    <a:pt x="651754" y="128891"/>
                    <a:pt x="758758" y="29183"/>
                  </a:cubicBezTo>
                </a:path>
              </a:pathLst>
            </a:custGeom>
            <a:noFill/>
            <a:ln w="76200" cap="rnd">
              <a:solidFill>
                <a:srgbClr val="00579B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E8B94F08-8345-FF4C-B65B-8DBA50064F18}"/>
              </a:ext>
            </a:extLst>
          </p:cNvPr>
          <p:cNvSpPr/>
          <p:nvPr/>
        </p:nvSpPr>
        <p:spPr>
          <a:xfrm>
            <a:off x="9564335" y="2929842"/>
            <a:ext cx="643467" cy="1769158"/>
          </a:xfrm>
          <a:prstGeom prst="roundRect">
            <a:avLst>
              <a:gd name="adj" fmla="val 11189"/>
            </a:avLst>
          </a:prstGeom>
          <a:solidFill>
            <a:schemeClr val="accent1">
              <a:alpha val="0"/>
            </a:schemeClr>
          </a:solidFill>
          <a:ln w="76200">
            <a:solidFill>
              <a:srgbClr val="00579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5" name="모서리가 둥근 직사각형 34">
            <a:extLst>
              <a:ext uri="{FF2B5EF4-FFF2-40B4-BE49-F238E27FC236}">
                <a16:creationId xmlns:a16="http://schemas.microsoft.com/office/drawing/2014/main" id="{AFBE7F6B-664C-4B48-AA28-A2159AD9AE38}"/>
              </a:ext>
            </a:extLst>
          </p:cNvPr>
          <p:cNvSpPr/>
          <p:nvPr/>
        </p:nvSpPr>
        <p:spPr>
          <a:xfrm>
            <a:off x="7960151" y="4513900"/>
            <a:ext cx="837983" cy="188408"/>
          </a:xfrm>
          <a:prstGeom prst="roundRect">
            <a:avLst>
              <a:gd name="adj" fmla="val 11189"/>
            </a:avLst>
          </a:prstGeom>
          <a:solidFill>
            <a:schemeClr val="bg1"/>
          </a:solidFill>
          <a:ln w="76200">
            <a:solidFill>
              <a:srgbClr val="00579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6" name="타원형 설명선[O] 35">
            <a:extLst>
              <a:ext uri="{FF2B5EF4-FFF2-40B4-BE49-F238E27FC236}">
                <a16:creationId xmlns:a16="http://schemas.microsoft.com/office/drawing/2014/main" id="{0C87179A-CDE6-B340-8829-BFB803AD0C30}"/>
              </a:ext>
            </a:extLst>
          </p:cNvPr>
          <p:cNvSpPr/>
          <p:nvPr/>
        </p:nvSpPr>
        <p:spPr>
          <a:xfrm>
            <a:off x="4609909" y="1947762"/>
            <a:ext cx="1656347" cy="1120387"/>
          </a:xfrm>
          <a:prstGeom prst="wedgeEllipseCallout">
            <a:avLst>
              <a:gd name="adj1" fmla="val -46513"/>
              <a:gd name="adj2" fmla="val 47760"/>
            </a:avLst>
          </a:prstGeom>
          <a:solidFill>
            <a:schemeClr val="accent1">
              <a:alpha val="0"/>
            </a:schemeClr>
          </a:solidFill>
          <a:ln w="38100">
            <a:solidFill>
              <a:srgbClr val="00579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오늘 날씨 어때</a:t>
            </a:r>
            <a:r>
              <a:rPr kumimoji="1" lang="en-US" altLang="ko-KR" dirty="0">
                <a:solidFill>
                  <a:schemeClr val="tx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?</a:t>
            </a:r>
            <a:endParaRPr kumimoji="1" lang="ko-Kore-KR" altLang="en-US" dirty="0">
              <a:solidFill>
                <a:schemeClr val="tx1"/>
              </a:solidFill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</p:txBody>
      </p:sp>
      <p:sp>
        <p:nvSpPr>
          <p:cNvPr id="5" name="자유형 4">
            <a:extLst>
              <a:ext uri="{FF2B5EF4-FFF2-40B4-BE49-F238E27FC236}">
                <a16:creationId xmlns:a16="http://schemas.microsoft.com/office/drawing/2014/main" id="{5ACB02E6-F859-0A46-9A84-215AF3D15922}"/>
              </a:ext>
            </a:extLst>
          </p:cNvPr>
          <p:cNvSpPr/>
          <p:nvPr/>
        </p:nvSpPr>
        <p:spPr>
          <a:xfrm>
            <a:off x="3673098" y="3846685"/>
            <a:ext cx="390901" cy="45719"/>
          </a:xfrm>
          <a:custGeom>
            <a:avLst/>
            <a:gdLst>
              <a:gd name="connsiteX0" fmla="*/ 0 w 406400"/>
              <a:gd name="connsiteY0" fmla="*/ 20765 h 66947"/>
              <a:gd name="connsiteX1" fmla="*/ 240145 w 406400"/>
              <a:gd name="connsiteY1" fmla="*/ 2292 h 66947"/>
              <a:gd name="connsiteX2" fmla="*/ 406400 w 406400"/>
              <a:gd name="connsiteY2" fmla="*/ 66947 h 66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06400" h="66947">
                <a:moveTo>
                  <a:pt x="0" y="20765"/>
                </a:moveTo>
                <a:cubicBezTo>
                  <a:pt x="86206" y="7680"/>
                  <a:pt x="172412" y="-5405"/>
                  <a:pt x="240145" y="2292"/>
                </a:cubicBezTo>
                <a:cubicBezTo>
                  <a:pt x="307878" y="9989"/>
                  <a:pt x="357139" y="38468"/>
                  <a:pt x="406400" y="66947"/>
                </a:cubicBezTo>
              </a:path>
            </a:pathLst>
          </a:custGeom>
          <a:noFill/>
          <a:ln w="76200" cap="rnd">
            <a:solidFill>
              <a:srgbClr val="00579B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1" name="오른쪽 화살표[R] 20">
            <a:extLst>
              <a:ext uri="{FF2B5EF4-FFF2-40B4-BE49-F238E27FC236}">
                <a16:creationId xmlns:a16="http://schemas.microsoft.com/office/drawing/2014/main" id="{0FFB1BFC-CA10-6E4F-9860-05A24744C865}"/>
              </a:ext>
            </a:extLst>
          </p:cNvPr>
          <p:cNvSpPr/>
          <p:nvPr/>
        </p:nvSpPr>
        <p:spPr>
          <a:xfrm>
            <a:off x="5314257" y="3371728"/>
            <a:ext cx="1272350" cy="696026"/>
          </a:xfrm>
          <a:prstGeom prst="rightArrow">
            <a:avLst/>
          </a:prstGeom>
          <a:solidFill>
            <a:srgbClr val="54C5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" name="Google Shape;120;p16">
            <a:extLst>
              <a:ext uri="{FF2B5EF4-FFF2-40B4-BE49-F238E27FC236}">
                <a16:creationId xmlns:a16="http://schemas.microsoft.com/office/drawing/2014/main" id="{1E027CDB-1B96-1068-EBAB-FCB3A848EBCF}"/>
              </a:ext>
            </a:extLst>
          </p:cNvPr>
          <p:cNvSpPr txBox="1"/>
          <p:nvPr/>
        </p:nvSpPr>
        <p:spPr>
          <a:xfrm>
            <a:off x="506503" y="509075"/>
            <a:ext cx="703729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b="1" dirty="0" err="1">
                <a:solidFill>
                  <a:srgbClr val="54C5F9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Arial"/>
              </a:rPr>
              <a:t>Ⅰ</a:t>
            </a:r>
            <a:r>
              <a:rPr lang="ko-KR" sz="2800" b="1" dirty="0">
                <a:solidFill>
                  <a:srgbClr val="54C5F9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Arial"/>
              </a:rPr>
              <a:t>. </a:t>
            </a:r>
            <a:r>
              <a:rPr lang="ko-KR" altLang="en-US" sz="2800" b="1" dirty="0" err="1">
                <a:solidFill>
                  <a:schemeClr val="dk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Arial"/>
              </a:rPr>
              <a:t>앱개발</a:t>
            </a:r>
            <a:r>
              <a:rPr lang="en-US" altLang="ko-KR" sz="2800" b="1" dirty="0">
                <a:solidFill>
                  <a:schemeClr val="dk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Arial"/>
              </a:rPr>
              <a:t>..?</a:t>
            </a:r>
            <a:endParaRPr dirty="0"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49912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모서리가 둥근 직사각형 33">
            <a:extLst>
              <a:ext uri="{FF2B5EF4-FFF2-40B4-BE49-F238E27FC236}">
                <a16:creationId xmlns:a16="http://schemas.microsoft.com/office/drawing/2014/main" id="{1CD907C7-14F5-FF4E-A876-C62D3B95052D}"/>
              </a:ext>
            </a:extLst>
          </p:cNvPr>
          <p:cNvSpPr/>
          <p:nvPr/>
        </p:nvSpPr>
        <p:spPr>
          <a:xfrm>
            <a:off x="8278715" y="3210444"/>
            <a:ext cx="200856" cy="1422543"/>
          </a:xfrm>
          <a:prstGeom prst="roundRect">
            <a:avLst>
              <a:gd name="adj" fmla="val 11189"/>
            </a:avLst>
          </a:prstGeom>
          <a:solidFill>
            <a:schemeClr val="bg1">
              <a:alpha val="0"/>
            </a:schemeClr>
          </a:solidFill>
          <a:ln w="76200">
            <a:solidFill>
              <a:srgbClr val="00579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57C55FE2-B50E-2042-86A0-C4CD12AFFF60}"/>
              </a:ext>
            </a:extLst>
          </p:cNvPr>
          <p:cNvSpPr/>
          <p:nvPr/>
        </p:nvSpPr>
        <p:spPr>
          <a:xfrm>
            <a:off x="7349619" y="2929843"/>
            <a:ext cx="1961042" cy="1422543"/>
          </a:xfrm>
          <a:prstGeom prst="roundRect">
            <a:avLst>
              <a:gd name="adj" fmla="val 11189"/>
            </a:avLst>
          </a:prstGeom>
          <a:solidFill>
            <a:schemeClr val="bg1"/>
          </a:solidFill>
          <a:ln w="76200">
            <a:solidFill>
              <a:srgbClr val="00579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343E533-D65D-3D47-9B83-1DE09AC2B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B24E0-361A-DB46-8CB4-4D4A8DC2EEC4}" type="slidenum">
              <a:rPr kumimoji="1" lang="ko-Kore-KR" altLang="en-US" smtClean="0"/>
              <a:t>16</a:t>
            </a:fld>
            <a:endParaRPr kumimoji="1" lang="ko-Kore-KR" altLang="en-US"/>
          </a:p>
        </p:txBody>
      </p:sp>
      <p:sp>
        <p:nvSpPr>
          <p:cNvPr id="13" name="자유형 12">
            <a:extLst>
              <a:ext uri="{FF2B5EF4-FFF2-40B4-BE49-F238E27FC236}">
                <a16:creationId xmlns:a16="http://schemas.microsoft.com/office/drawing/2014/main" id="{0B931338-6B44-4042-A4A8-4B312F3AEB5B}"/>
              </a:ext>
            </a:extLst>
          </p:cNvPr>
          <p:cNvSpPr/>
          <p:nvPr/>
        </p:nvSpPr>
        <p:spPr>
          <a:xfrm>
            <a:off x="2409852" y="2681513"/>
            <a:ext cx="2262030" cy="2017487"/>
          </a:xfrm>
          <a:custGeom>
            <a:avLst/>
            <a:gdLst>
              <a:gd name="connsiteX0" fmla="*/ 1233233 w 2262030"/>
              <a:gd name="connsiteY0" fmla="*/ 0 h 2017487"/>
              <a:gd name="connsiteX1" fmla="*/ 2031519 w 2262030"/>
              <a:gd name="connsiteY1" fmla="*/ 885372 h 2017487"/>
              <a:gd name="connsiteX2" fmla="*/ 1797707 w 2262030"/>
              <a:gd name="connsiteY2" fmla="*/ 1511425 h 2017487"/>
              <a:gd name="connsiteX3" fmla="*/ 1683028 w 2262030"/>
              <a:gd name="connsiteY3" fmla="*/ 1616365 h 2017487"/>
              <a:gd name="connsiteX4" fmla="*/ 1837645 w 2262030"/>
              <a:gd name="connsiteY4" fmla="*/ 1675208 h 2017487"/>
              <a:gd name="connsiteX5" fmla="*/ 2241971 w 2262030"/>
              <a:gd name="connsiteY5" fmla="*/ 1987352 h 2017487"/>
              <a:gd name="connsiteX6" fmla="*/ 2262030 w 2262030"/>
              <a:gd name="connsiteY6" fmla="*/ 2017487 h 2017487"/>
              <a:gd name="connsiteX7" fmla="*/ 0 w 2262030"/>
              <a:gd name="connsiteY7" fmla="*/ 2017487 h 2017487"/>
              <a:gd name="connsiteX8" fmla="*/ 84546 w 2262030"/>
              <a:gd name="connsiteY8" fmla="*/ 1914353 h 2017487"/>
              <a:gd name="connsiteX9" fmla="*/ 640116 w 2262030"/>
              <a:gd name="connsiteY9" fmla="*/ 1593577 h 2017487"/>
              <a:gd name="connsiteX10" fmla="*/ 735782 w 2262030"/>
              <a:gd name="connsiteY10" fmla="*/ 1572756 h 2017487"/>
              <a:gd name="connsiteX11" fmla="*/ 668760 w 2262030"/>
              <a:gd name="connsiteY11" fmla="*/ 1511425 h 2017487"/>
              <a:gd name="connsiteX12" fmla="*/ 434947 w 2262030"/>
              <a:gd name="connsiteY12" fmla="*/ 885372 h 2017487"/>
              <a:gd name="connsiteX13" fmla="*/ 1233233 w 2262030"/>
              <a:gd name="connsiteY13" fmla="*/ 0 h 20174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262030" h="2017487">
                <a:moveTo>
                  <a:pt x="1233233" y="0"/>
                </a:moveTo>
                <a:cubicBezTo>
                  <a:pt x="1674114" y="0"/>
                  <a:pt x="2031519" y="396395"/>
                  <a:pt x="2031519" y="885372"/>
                </a:cubicBezTo>
                <a:cubicBezTo>
                  <a:pt x="2031519" y="1129861"/>
                  <a:pt x="1942168" y="1351204"/>
                  <a:pt x="1797707" y="1511425"/>
                </a:cubicBezTo>
                <a:lnTo>
                  <a:pt x="1683028" y="1616365"/>
                </a:lnTo>
                <a:lnTo>
                  <a:pt x="1837645" y="1675208"/>
                </a:lnTo>
                <a:cubicBezTo>
                  <a:pt x="2005591" y="1754762"/>
                  <a:pt x="2144774" y="1861901"/>
                  <a:pt x="2241971" y="1987352"/>
                </a:cubicBezTo>
                <a:lnTo>
                  <a:pt x="2262030" y="2017487"/>
                </a:lnTo>
                <a:lnTo>
                  <a:pt x="0" y="2017487"/>
                </a:lnTo>
                <a:lnTo>
                  <a:pt x="84546" y="1914353"/>
                </a:lnTo>
                <a:cubicBezTo>
                  <a:pt x="220700" y="1773046"/>
                  <a:pt x="413507" y="1660781"/>
                  <a:pt x="640116" y="1593577"/>
                </a:cubicBezTo>
                <a:lnTo>
                  <a:pt x="735782" y="1572756"/>
                </a:lnTo>
                <a:lnTo>
                  <a:pt x="668760" y="1511425"/>
                </a:lnTo>
                <a:cubicBezTo>
                  <a:pt x="524298" y="1351204"/>
                  <a:pt x="434947" y="1129861"/>
                  <a:pt x="434947" y="885372"/>
                </a:cubicBezTo>
                <a:cubicBezTo>
                  <a:pt x="434947" y="396395"/>
                  <a:pt x="792352" y="0"/>
                  <a:pt x="1233233" y="0"/>
                </a:cubicBezTo>
                <a:close/>
              </a:path>
            </a:pathLst>
          </a:custGeom>
          <a:solidFill>
            <a:schemeClr val="accent1">
              <a:alpha val="0"/>
            </a:schemeClr>
          </a:solidFill>
          <a:ln w="76200">
            <a:solidFill>
              <a:srgbClr val="00579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ko-Kore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6C1EBD2-C440-144A-8B44-DBF0A94819DB}"/>
              </a:ext>
            </a:extLst>
          </p:cNvPr>
          <p:cNvSpPr/>
          <p:nvPr/>
        </p:nvSpPr>
        <p:spPr>
          <a:xfrm>
            <a:off x="2119086" y="4640941"/>
            <a:ext cx="3149600" cy="8418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59F914B2-6FF4-4C48-A40E-D8E841C9733C}"/>
              </a:ext>
            </a:extLst>
          </p:cNvPr>
          <p:cNvCxnSpPr>
            <a:cxnSpLocks/>
          </p:cNvCxnSpPr>
          <p:nvPr/>
        </p:nvCxnSpPr>
        <p:spPr>
          <a:xfrm>
            <a:off x="4186990" y="3312465"/>
            <a:ext cx="0" cy="211756"/>
          </a:xfrm>
          <a:prstGeom prst="line">
            <a:avLst/>
          </a:prstGeom>
          <a:ln w="76200" cap="rnd">
            <a:solidFill>
              <a:srgbClr val="00579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0919CE54-6061-DF4D-A5A2-9247F0F76B50}"/>
              </a:ext>
            </a:extLst>
          </p:cNvPr>
          <p:cNvCxnSpPr>
            <a:cxnSpLocks/>
          </p:cNvCxnSpPr>
          <p:nvPr/>
        </p:nvCxnSpPr>
        <p:spPr>
          <a:xfrm>
            <a:off x="3656910" y="3297951"/>
            <a:ext cx="0" cy="211756"/>
          </a:xfrm>
          <a:prstGeom prst="line">
            <a:avLst/>
          </a:prstGeom>
          <a:ln w="76200" cap="rnd">
            <a:solidFill>
              <a:srgbClr val="00579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자유형 22">
            <a:extLst>
              <a:ext uri="{FF2B5EF4-FFF2-40B4-BE49-F238E27FC236}">
                <a16:creationId xmlns:a16="http://schemas.microsoft.com/office/drawing/2014/main" id="{23AF6591-6A9D-2B43-9378-AB6BF358F41A}"/>
              </a:ext>
            </a:extLst>
          </p:cNvPr>
          <p:cNvSpPr/>
          <p:nvPr/>
        </p:nvSpPr>
        <p:spPr>
          <a:xfrm rot="197577">
            <a:off x="3676427" y="3883912"/>
            <a:ext cx="385009" cy="113615"/>
          </a:xfrm>
          <a:custGeom>
            <a:avLst/>
            <a:gdLst>
              <a:gd name="connsiteX0" fmla="*/ 0 w 758758"/>
              <a:gd name="connsiteY0" fmla="*/ 0 h 223907"/>
              <a:gd name="connsiteX1" fmla="*/ 418290 w 758758"/>
              <a:gd name="connsiteY1" fmla="*/ 223736 h 223907"/>
              <a:gd name="connsiteX2" fmla="*/ 758758 w 758758"/>
              <a:gd name="connsiteY2" fmla="*/ 29183 h 2239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8758" h="223907">
                <a:moveTo>
                  <a:pt x="0" y="0"/>
                </a:moveTo>
                <a:cubicBezTo>
                  <a:pt x="145915" y="109436"/>
                  <a:pt x="291830" y="218872"/>
                  <a:pt x="418290" y="223736"/>
                </a:cubicBezTo>
                <a:cubicBezTo>
                  <a:pt x="544750" y="228600"/>
                  <a:pt x="651754" y="128891"/>
                  <a:pt x="758758" y="29183"/>
                </a:cubicBezTo>
              </a:path>
            </a:pathLst>
          </a:custGeom>
          <a:noFill/>
          <a:ln w="76200" cap="rnd">
            <a:solidFill>
              <a:srgbClr val="00579B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510971E7-5971-974C-B747-5265C828EC0E}"/>
              </a:ext>
            </a:extLst>
          </p:cNvPr>
          <p:cNvGrpSpPr/>
          <p:nvPr/>
        </p:nvGrpSpPr>
        <p:grpSpPr>
          <a:xfrm flipH="1">
            <a:off x="7849063" y="3334852"/>
            <a:ext cx="530080" cy="677168"/>
            <a:chOff x="6242065" y="3036694"/>
            <a:chExt cx="530080" cy="677168"/>
          </a:xfrm>
        </p:grpSpPr>
        <p:cxnSp>
          <p:nvCxnSpPr>
            <p:cNvPr id="29" name="직선 연결선[R] 28">
              <a:extLst>
                <a:ext uri="{FF2B5EF4-FFF2-40B4-BE49-F238E27FC236}">
                  <a16:creationId xmlns:a16="http://schemas.microsoft.com/office/drawing/2014/main" id="{DF5041D7-49D3-4041-AA34-83B2E803A5B3}"/>
                </a:ext>
              </a:extLst>
            </p:cNvPr>
            <p:cNvCxnSpPr>
              <a:cxnSpLocks/>
            </p:cNvCxnSpPr>
            <p:nvPr/>
          </p:nvCxnSpPr>
          <p:spPr>
            <a:xfrm>
              <a:off x="6772145" y="3051208"/>
              <a:ext cx="0" cy="211756"/>
            </a:xfrm>
            <a:prstGeom prst="line">
              <a:avLst/>
            </a:prstGeom>
            <a:ln w="76200" cap="rnd">
              <a:solidFill>
                <a:srgbClr val="00579B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[R] 29">
              <a:extLst>
                <a:ext uri="{FF2B5EF4-FFF2-40B4-BE49-F238E27FC236}">
                  <a16:creationId xmlns:a16="http://schemas.microsoft.com/office/drawing/2014/main" id="{E57088A3-391E-6A46-B63A-037621C1B634}"/>
                </a:ext>
              </a:extLst>
            </p:cNvPr>
            <p:cNvCxnSpPr>
              <a:cxnSpLocks/>
            </p:cNvCxnSpPr>
            <p:nvPr/>
          </p:nvCxnSpPr>
          <p:spPr>
            <a:xfrm>
              <a:off x="6242065" y="3036694"/>
              <a:ext cx="0" cy="211756"/>
            </a:xfrm>
            <a:prstGeom prst="line">
              <a:avLst/>
            </a:prstGeom>
            <a:ln w="76200" cap="rnd">
              <a:solidFill>
                <a:srgbClr val="00579B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자유형 30">
              <a:extLst>
                <a:ext uri="{FF2B5EF4-FFF2-40B4-BE49-F238E27FC236}">
                  <a16:creationId xmlns:a16="http://schemas.microsoft.com/office/drawing/2014/main" id="{156782E3-AF67-E942-BA46-2600E7F6B84F}"/>
                </a:ext>
              </a:extLst>
            </p:cNvPr>
            <p:cNvSpPr/>
            <p:nvPr/>
          </p:nvSpPr>
          <p:spPr>
            <a:xfrm rot="197577">
              <a:off x="6261582" y="3600247"/>
              <a:ext cx="385009" cy="113615"/>
            </a:xfrm>
            <a:custGeom>
              <a:avLst/>
              <a:gdLst>
                <a:gd name="connsiteX0" fmla="*/ 0 w 758758"/>
                <a:gd name="connsiteY0" fmla="*/ 0 h 223907"/>
                <a:gd name="connsiteX1" fmla="*/ 418290 w 758758"/>
                <a:gd name="connsiteY1" fmla="*/ 223736 h 223907"/>
                <a:gd name="connsiteX2" fmla="*/ 758758 w 758758"/>
                <a:gd name="connsiteY2" fmla="*/ 29183 h 223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8758" h="223907">
                  <a:moveTo>
                    <a:pt x="0" y="0"/>
                  </a:moveTo>
                  <a:cubicBezTo>
                    <a:pt x="145915" y="109436"/>
                    <a:pt x="291830" y="218872"/>
                    <a:pt x="418290" y="223736"/>
                  </a:cubicBezTo>
                  <a:cubicBezTo>
                    <a:pt x="544750" y="228600"/>
                    <a:pt x="651754" y="128891"/>
                    <a:pt x="758758" y="29183"/>
                  </a:cubicBezTo>
                </a:path>
              </a:pathLst>
            </a:custGeom>
            <a:noFill/>
            <a:ln w="76200" cap="rnd">
              <a:solidFill>
                <a:srgbClr val="00579B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E8B94F08-8345-FF4C-B65B-8DBA50064F18}"/>
              </a:ext>
            </a:extLst>
          </p:cNvPr>
          <p:cNvSpPr/>
          <p:nvPr/>
        </p:nvSpPr>
        <p:spPr>
          <a:xfrm>
            <a:off x="9564335" y="2929842"/>
            <a:ext cx="643467" cy="1769158"/>
          </a:xfrm>
          <a:prstGeom prst="roundRect">
            <a:avLst>
              <a:gd name="adj" fmla="val 11189"/>
            </a:avLst>
          </a:prstGeom>
          <a:solidFill>
            <a:schemeClr val="accent1">
              <a:alpha val="0"/>
            </a:schemeClr>
          </a:solidFill>
          <a:ln w="76200">
            <a:solidFill>
              <a:srgbClr val="00579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5" name="모서리가 둥근 직사각형 34">
            <a:extLst>
              <a:ext uri="{FF2B5EF4-FFF2-40B4-BE49-F238E27FC236}">
                <a16:creationId xmlns:a16="http://schemas.microsoft.com/office/drawing/2014/main" id="{AFBE7F6B-664C-4B48-AA28-A2159AD9AE38}"/>
              </a:ext>
            </a:extLst>
          </p:cNvPr>
          <p:cNvSpPr/>
          <p:nvPr/>
        </p:nvSpPr>
        <p:spPr>
          <a:xfrm>
            <a:off x="7960151" y="4513900"/>
            <a:ext cx="837983" cy="188408"/>
          </a:xfrm>
          <a:prstGeom prst="roundRect">
            <a:avLst>
              <a:gd name="adj" fmla="val 11189"/>
            </a:avLst>
          </a:prstGeom>
          <a:solidFill>
            <a:schemeClr val="bg1"/>
          </a:solidFill>
          <a:ln w="76200">
            <a:solidFill>
              <a:srgbClr val="00579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자유형 4">
            <a:extLst>
              <a:ext uri="{FF2B5EF4-FFF2-40B4-BE49-F238E27FC236}">
                <a16:creationId xmlns:a16="http://schemas.microsoft.com/office/drawing/2014/main" id="{5ACB02E6-F859-0A46-9A84-215AF3D15922}"/>
              </a:ext>
            </a:extLst>
          </p:cNvPr>
          <p:cNvSpPr/>
          <p:nvPr/>
        </p:nvSpPr>
        <p:spPr>
          <a:xfrm>
            <a:off x="3673098" y="3846685"/>
            <a:ext cx="390901" cy="45719"/>
          </a:xfrm>
          <a:custGeom>
            <a:avLst/>
            <a:gdLst>
              <a:gd name="connsiteX0" fmla="*/ 0 w 406400"/>
              <a:gd name="connsiteY0" fmla="*/ 20765 h 66947"/>
              <a:gd name="connsiteX1" fmla="*/ 240145 w 406400"/>
              <a:gd name="connsiteY1" fmla="*/ 2292 h 66947"/>
              <a:gd name="connsiteX2" fmla="*/ 406400 w 406400"/>
              <a:gd name="connsiteY2" fmla="*/ 66947 h 66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06400" h="66947">
                <a:moveTo>
                  <a:pt x="0" y="20765"/>
                </a:moveTo>
                <a:cubicBezTo>
                  <a:pt x="86206" y="7680"/>
                  <a:pt x="172412" y="-5405"/>
                  <a:pt x="240145" y="2292"/>
                </a:cubicBezTo>
                <a:cubicBezTo>
                  <a:pt x="307878" y="9989"/>
                  <a:pt x="357139" y="38468"/>
                  <a:pt x="406400" y="66947"/>
                </a:cubicBezTo>
              </a:path>
            </a:pathLst>
          </a:custGeom>
          <a:noFill/>
          <a:ln w="76200" cap="rnd">
            <a:solidFill>
              <a:srgbClr val="00579B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타원형 설명선[O] 18">
            <a:extLst>
              <a:ext uri="{FF2B5EF4-FFF2-40B4-BE49-F238E27FC236}">
                <a16:creationId xmlns:a16="http://schemas.microsoft.com/office/drawing/2014/main" id="{676FDE73-4422-E546-9440-262E17172D7D}"/>
              </a:ext>
            </a:extLst>
          </p:cNvPr>
          <p:cNvSpPr/>
          <p:nvPr/>
        </p:nvSpPr>
        <p:spPr>
          <a:xfrm>
            <a:off x="5566435" y="1809455"/>
            <a:ext cx="1656347" cy="1120387"/>
          </a:xfrm>
          <a:prstGeom prst="wedgeEllipseCallout">
            <a:avLst>
              <a:gd name="adj1" fmla="val 48441"/>
              <a:gd name="adj2" fmla="val 51025"/>
            </a:avLst>
          </a:prstGeom>
          <a:solidFill>
            <a:schemeClr val="accent1">
              <a:alpha val="0"/>
            </a:schemeClr>
          </a:solidFill>
          <a:ln w="38100">
            <a:solidFill>
              <a:srgbClr val="00579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??????</a:t>
            </a:r>
            <a:endParaRPr kumimoji="1" lang="ko-Kore-KR" altLang="en-US" dirty="0">
              <a:solidFill>
                <a:schemeClr val="tx1"/>
              </a:solidFill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</p:txBody>
      </p:sp>
      <p:sp>
        <p:nvSpPr>
          <p:cNvPr id="20" name="오른쪽 화살표[R] 19">
            <a:extLst>
              <a:ext uri="{FF2B5EF4-FFF2-40B4-BE49-F238E27FC236}">
                <a16:creationId xmlns:a16="http://schemas.microsoft.com/office/drawing/2014/main" id="{DB36746C-2FFB-8541-83E3-165E98ECC925}"/>
              </a:ext>
            </a:extLst>
          </p:cNvPr>
          <p:cNvSpPr/>
          <p:nvPr/>
        </p:nvSpPr>
        <p:spPr>
          <a:xfrm>
            <a:off x="5314257" y="3371728"/>
            <a:ext cx="1272350" cy="696026"/>
          </a:xfrm>
          <a:prstGeom prst="rightArrow">
            <a:avLst/>
          </a:prstGeom>
          <a:solidFill>
            <a:srgbClr val="54C5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" name="Google Shape;120;p16">
            <a:extLst>
              <a:ext uri="{FF2B5EF4-FFF2-40B4-BE49-F238E27FC236}">
                <a16:creationId xmlns:a16="http://schemas.microsoft.com/office/drawing/2014/main" id="{7C9DC7AF-5F80-9EFF-D250-1287D785987B}"/>
              </a:ext>
            </a:extLst>
          </p:cNvPr>
          <p:cNvSpPr txBox="1"/>
          <p:nvPr/>
        </p:nvSpPr>
        <p:spPr>
          <a:xfrm>
            <a:off x="506503" y="509075"/>
            <a:ext cx="703729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b="1" dirty="0" err="1">
                <a:solidFill>
                  <a:srgbClr val="54C5F9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Arial"/>
              </a:rPr>
              <a:t>Ⅰ</a:t>
            </a:r>
            <a:r>
              <a:rPr lang="ko-KR" sz="2800" b="1" dirty="0">
                <a:solidFill>
                  <a:srgbClr val="54C5F9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Arial"/>
              </a:rPr>
              <a:t>. </a:t>
            </a:r>
            <a:r>
              <a:rPr lang="ko-KR" altLang="en-US" sz="2800" b="1" dirty="0" err="1">
                <a:solidFill>
                  <a:schemeClr val="dk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Arial"/>
              </a:rPr>
              <a:t>앱개발</a:t>
            </a:r>
            <a:r>
              <a:rPr lang="en-US" altLang="ko-KR" sz="2800" b="1" dirty="0">
                <a:solidFill>
                  <a:schemeClr val="dk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Arial"/>
              </a:rPr>
              <a:t>..?</a:t>
            </a:r>
            <a:endParaRPr dirty="0"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140046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모서리가 둥근 직사각형 33">
            <a:extLst>
              <a:ext uri="{FF2B5EF4-FFF2-40B4-BE49-F238E27FC236}">
                <a16:creationId xmlns:a16="http://schemas.microsoft.com/office/drawing/2014/main" id="{1CD907C7-14F5-FF4E-A876-C62D3B95052D}"/>
              </a:ext>
            </a:extLst>
          </p:cNvPr>
          <p:cNvSpPr/>
          <p:nvPr/>
        </p:nvSpPr>
        <p:spPr>
          <a:xfrm>
            <a:off x="8278715" y="3210444"/>
            <a:ext cx="200856" cy="1422543"/>
          </a:xfrm>
          <a:prstGeom prst="roundRect">
            <a:avLst>
              <a:gd name="adj" fmla="val 11189"/>
            </a:avLst>
          </a:prstGeom>
          <a:solidFill>
            <a:schemeClr val="bg1">
              <a:alpha val="0"/>
            </a:schemeClr>
          </a:solidFill>
          <a:ln w="76200">
            <a:solidFill>
              <a:srgbClr val="00579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57C55FE2-B50E-2042-86A0-C4CD12AFFF60}"/>
              </a:ext>
            </a:extLst>
          </p:cNvPr>
          <p:cNvSpPr/>
          <p:nvPr/>
        </p:nvSpPr>
        <p:spPr>
          <a:xfrm>
            <a:off x="7349619" y="2929843"/>
            <a:ext cx="1961042" cy="1422543"/>
          </a:xfrm>
          <a:prstGeom prst="roundRect">
            <a:avLst>
              <a:gd name="adj" fmla="val 11189"/>
            </a:avLst>
          </a:prstGeom>
          <a:solidFill>
            <a:schemeClr val="bg1"/>
          </a:solidFill>
          <a:ln w="76200">
            <a:solidFill>
              <a:srgbClr val="00579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343E533-D65D-3D47-9B83-1DE09AC2B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B24E0-361A-DB46-8CB4-4D4A8DC2EEC4}" type="slidenum">
              <a:rPr kumimoji="1" lang="ko-Kore-KR" altLang="en-US" smtClean="0"/>
              <a:t>17</a:t>
            </a:fld>
            <a:endParaRPr kumimoji="1" lang="ko-Kore-KR" altLang="en-US"/>
          </a:p>
        </p:txBody>
      </p:sp>
      <p:sp>
        <p:nvSpPr>
          <p:cNvPr id="13" name="자유형 12">
            <a:extLst>
              <a:ext uri="{FF2B5EF4-FFF2-40B4-BE49-F238E27FC236}">
                <a16:creationId xmlns:a16="http://schemas.microsoft.com/office/drawing/2014/main" id="{0B931338-6B44-4042-A4A8-4B312F3AEB5B}"/>
              </a:ext>
            </a:extLst>
          </p:cNvPr>
          <p:cNvSpPr/>
          <p:nvPr/>
        </p:nvSpPr>
        <p:spPr>
          <a:xfrm>
            <a:off x="2409852" y="2681513"/>
            <a:ext cx="2262030" cy="2017487"/>
          </a:xfrm>
          <a:custGeom>
            <a:avLst/>
            <a:gdLst>
              <a:gd name="connsiteX0" fmla="*/ 1233233 w 2262030"/>
              <a:gd name="connsiteY0" fmla="*/ 0 h 2017487"/>
              <a:gd name="connsiteX1" fmla="*/ 2031519 w 2262030"/>
              <a:gd name="connsiteY1" fmla="*/ 885372 h 2017487"/>
              <a:gd name="connsiteX2" fmla="*/ 1797707 w 2262030"/>
              <a:gd name="connsiteY2" fmla="*/ 1511425 h 2017487"/>
              <a:gd name="connsiteX3" fmla="*/ 1683028 w 2262030"/>
              <a:gd name="connsiteY3" fmla="*/ 1616365 h 2017487"/>
              <a:gd name="connsiteX4" fmla="*/ 1837645 w 2262030"/>
              <a:gd name="connsiteY4" fmla="*/ 1675208 h 2017487"/>
              <a:gd name="connsiteX5" fmla="*/ 2241971 w 2262030"/>
              <a:gd name="connsiteY5" fmla="*/ 1987352 h 2017487"/>
              <a:gd name="connsiteX6" fmla="*/ 2262030 w 2262030"/>
              <a:gd name="connsiteY6" fmla="*/ 2017487 h 2017487"/>
              <a:gd name="connsiteX7" fmla="*/ 0 w 2262030"/>
              <a:gd name="connsiteY7" fmla="*/ 2017487 h 2017487"/>
              <a:gd name="connsiteX8" fmla="*/ 84546 w 2262030"/>
              <a:gd name="connsiteY8" fmla="*/ 1914353 h 2017487"/>
              <a:gd name="connsiteX9" fmla="*/ 640116 w 2262030"/>
              <a:gd name="connsiteY9" fmla="*/ 1593577 h 2017487"/>
              <a:gd name="connsiteX10" fmla="*/ 735782 w 2262030"/>
              <a:gd name="connsiteY10" fmla="*/ 1572756 h 2017487"/>
              <a:gd name="connsiteX11" fmla="*/ 668760 w 2262030"/>
              <a:gd name="connsiteY11" fmla="*/ 1511425 h 2017487"/>
              <a:gd name="connsiteX12" fmla="*/ 434947 w 2262030"/>
              <a:gd name="connsiteY12" fmla="*/ 885372 h 2017487"/>
              <a:gd name="connsiteX13" fmla="*/ 1233233 w 2262030"/>
              <a:gd name="connsiteY13" fmla="*/ 0 h 20174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262030" h="2017487">
                <a:moveTo>
                  <a:pt x="1233233" y="0"/>
                </a:moveTo>
                <a:cubicBezTo>
                  <a:pt x="1674114" y="0"/>
                  <a:pt x="2031519" y="396395"/>
                  <a:pt x="2031519" y="885372"/>
                </a:cubicBezTo>
                <a:cubicBezTo>
                  <a:pt x="2031519" y="1129861"/>
                  <a:pt x="1942168" y="1351204"/>
                  <a:pt x="1797707" y="1511425"/>
                </a:cubicBezTo>
                <a:lnTo>
                  <a:pt x="1683028" y="1616365"/>
                </a:lnTo>
                <a:lnTo>
                  <a:pt x="1837645" y="1675208"/>
                </a:lnTo>
                <a:cubicBezTo>
                  <a:pt x="2005591" y="1754762"/>
                  <a:pt x="2144774" y="1861901"/>
                  <a:pt x="2241971" y="1987352"/>
                </a:cubicBezTo>
                <a:lnTo>
                  <a:pt x="2262030" y="2017487"/>
                </a:lnTo>
                <a:lnTo>
                  <a:pt x="0" y="2017487"/>
                </a:lnTo>
                <a:lnTo>
                  <a:pt x="84546" y="1914353"/>
                </a:lnTo>
                <a:cubicBezTo>
                  <a:pt x="220700" y="1773046"/>
                  <a:pt x="413507" y="1660781"/>
                  <a:pt x="640116" y="1593577"/>
                </a:cubicBezTo>
                <a:lnTo>
                  <a:pt x="735782" y="1572756"/>
                </a:lnTo>
                <a:lnTo>
                  <a:pt x="668760" y="1511425"/>
                </a:lnTo>
                <a:cubicBezTo>
                  <a:pt x="524298" y="1351204"/>
                  <a:pt x="434947" y="1129861"/>
                  <a:pt x="434947" y="885372"/>
                </a:cubicBezTo>
                <a:cubicBezTo>
                  <a:pt x="434947" y="396395"/>
                  <a:pt x="792352" y="0"/>
                  <a:pt x="1233233" y="0"/>
                </a:cubicBezTo>
                <a:close/>
              </a:path>
            </a:pathLst>
          </a:custGeom>
          <a:solidFill>
            <a:schemeClr val="accent1">
              <a:alpha val="0"/>
            </a:schemeClr>
          </a:solidFill>
          <a:ln w="76200">
            <a:solidFill>
              <a:srgbClr val="00579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ko-Kore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6C1EBD2-C440-144A-8B44-DBF0A94819DB}"/>
              </a:ext>
            </a:extLst>
          </p:cNvPr>
          <p:cNvSpPr/>
          <p:nvPr/>
        </p:nvSpPr>
        <p:spPr>
          <a:xfrm>
            <a:off x="2119086" y="4640941"/>
            <a:ext cx="3149600" cy="8418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59F914B2-6FF4-4C48-A40E-D8E841C9733C}"/>
              </a:ext>
            </a:extLst>
          </p:cNvPr>
          <p:cNvCxnSpPr>
            <a:cxnSpLocks/>
          </p:cNvCxnSpPr>
          <p:nvPr/>
        </p:nvCxnSpPr>
        <p:spPr>
          <a:xfrm>
            <a:off x="4186990" y="3312465"/>
            <a:ext cx="0" cy="211756"/>
          </a:xfrm>
          <a:prstGeom prst="line">
            <a:avLst/>
          </a:prstGeom>
          <a:ln w="76200" cap="rnd">
            <a:solidFill>
              <a:srgbClr val="00579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0919CE54-6061-DF4D-A5A2-9247F0F76B50}"/>
              </a:ext>
            </a:extLst>
          </p:cNvPr>
          <p:cNvCxnSpPr>
            <a:cxnSpLocks/>
          </p:cNvCxnSpPr>
          <p:nvPr/>
        </p:nvCxnSpPr>
        <p:spPr>
          <a:xfrm>
            <a:off x="3656910" y="3297951"/>
            <a:ext cx="0" cy="211756"/>
          </a:xfrm>
          <a:prstGeom prst="line">
            <a:avLst/>
          </a:prstGeom>
          <a:ln w="76200" cap="rnd">
            <a:solidFill>
              <a:srgbClr val="00579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자유형 22">
            <a:extLst>
              <a:ext uri="{FF2B5EF4-FFF2-40B4-BE49-F238E27FC236}">
                <a16:creationId xmlns:a16="http://schemas.microsoft.com/office/drawing/2014/main" id="{23AF6591-6A9D-2B43-9378-AB6BF358F41A}"/>
              </a:ext>
            </a:extLst>
          </p:cNvPr>
          <p:cNvSpPr/>
          <p:nvPr/>
        </p:nvSpPr>
        <p:spPr>
          <a:xfrm rot="197577">
            <a:off x="3676427" y="3883912"/>
            <a:ext cx="385009" cy="113615"/>
          </a:xfrm>
          <a:custGeom>
            <a:avLst/>
            <a:gdLst>
              <a:gd name="connsiteX0" fmla="*/ 0 w 758758"/>
              <a:gd name="connsiteY0" fmla="*/ 0 h 223907"/>
              <a:gd name="connsiteX1" fmla="*/ 418290 w 758758"/>
              <a:gd name="connsiteY1" fmla="*/ 223736 h 223907"/>
              <a:gd name="connsiteX2" fmla="*/ 758758 w 758758"/>
              <a:gd name="connsiteY2" fmla="*/ 29183 h 2239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8758" h="223907">
                <a:moveTo>
                  <a:pt x="0" y="0"/>
                </a:moveTo>
                <a:cubicBezTo>
                  <a:pt x="145915" y="109436"/>
                  <a:pt x="291830" y="218872"/>
                  <a:pt x="418290" y="223736"/>
                </a:cubicBezTo>
                <a:cubicBezTo>
                  <a:pt x="544750" y="228600"/>
                  <a:pt x="651754" y="128891"/>
                  <a:pt x="758758" y="29183"/>
                </a:cubicBezTo>
              </a:path>
            </a:pathLst>
          </a:custGeom>
          <a:noFill/>
          <a:ln w="76200" cap="rnd">
            <a:solidFill>
              <a:srgbClr val="00579B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E8B94F08-8345-FF4C-B65B-8DBA50064F18}"/>
              </a:ext>
            </a:extLst>
          </p:cNvPr>
          <p:cNvSpPr/>
          <p:nvPr/>
        </p:nvSpPr>
        <p:spPr>
          <a:xfrm>
            <a:off x="9564335" y="2929842"/>
            <a:ext cx="643467" cy="1769158"/>
          </a:xfrm>
          <a:prstGeom prst="roundRect">
            <a:avLst>
              <a:gd name="adj" fmla="val 11189"/>
            </a:avLst>
          </a:prstGeom>
          <a:solidFill>
            <a:schemeClr val="accent1">
              <a:alpha val="0"/>
            </a:schemeClr>
          </a:solidFill>
          <a:ln w="76200">
            <a:solidFill>
              <a:srgbClr val="00579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5" name="모서리가 둥근 직사각형 34">
            <a:extLst>
              <a:ext uri="{FF2B5EF4-FFF2-40B4-BE49-F238E27FC236}">
                <a16:creationId xmlns:a16="http://schemas.microsoft.com/office/drawing/2014/main" id="{AFBE7F6B-664C-4B48-AA28-A2159AD9AE38}"/>
              </a:ext>
            </a:extLst>
          </p:cNvPr>
          <p:cNvSpPr/>
          <p:nvPr/>
        </p:nvSpPr>
        <p:spPr>
          <a:xfrm>
            <a:off x="7960151" y="4513900"/>
            <a:ext cx="837983" cy="188408"/>
          </a:xfrm>
          <a:prstGeom prst="roundRect">
            <a:avLst>
              <a:gd name="adj" fmla="val 11189"/>
            </a:avLst>
          </a:prstGeom>
          <a:solidFill>
            <a:schemeClr val="bg1"/>
          </a:solidFill>
          <a:ln w="76200">
            <a:solidFill>
              <a:srgbClr val="00579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B4C56013-060A-D643-9951-CE946BA87DB1}"/>
              </a:ext>
            </a:extLst>
          </p:cNvPr>
          <p:cNvGrpSpPr/>
          <p:nvPr/>
        </p:nvGrpSpPr>
        <p:grpSpPr>
          <a:xfrm flipH="1">
            <a:off x="7849063" y="3334852"/>
            <a:ext cx="530080" cy="677168"/>
            <a:chOff x="6242065" y="3036694"/>
            <a:chExt cx="530080" cy="677168"/>
          </a:xfrm>
        </p:grpSpPr>
        <p:cxnSp>
          <p:nvCxnSpPr>
            <p:cNvPr id="38" name="직선 연결선[R] 37">
              <a:extLst>
                <a:ext uri="{FF2B5EF4-FFF2-40B4-BE49-F238E27FC236}">
                  <a16:creationId xmlns:a16="http://schemas.microsoft.com/office/drawing/2014/main" id="{2232231B-F816-294F-A20F-7C0F09A936E6}"/>
                </a:ext>
              </a:extLst>
            </p:cNvPr>
            <p:cNvCxnSpPr>
              <a:cxnSpLocks/>
            </p:cNvCxnSpPr>
            <p:nvPr/>
          </p:nvCxnSpPr>
          <p:spPr>
            <a:xfrm>
              <a:off x="6772145" y="3051208"/>
              <a:ext cx="0" cy="211756"/>
            </a:xfrm>
            <a:prstGeom prst="line">
              <a:avLst/>
            </a:prstGeom>
            <a:ln w="76200" cap="rnd">
              <a:solidFill>
                <a:srgbClr val="00579B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[R] 38">
              <a:extLst>
                <a:ext uri="{FF2B5EF4-FFF2-40B4-BE49-F238E27FC236}">
                  <a16:creationId xmlns:a16="http://schemas.microsoft.com/office/drawing/2014/main" id="{1354777C-CBDA-394E-BC77-A6EB20A46382}"/>
                </a:ext>
              </a:extLst>
            </p:cNvPr>
            <p:cNvCxnSpPr>
              <a:cxnSpLocks/>
            </p:cNvCxnSpPr>
            <p:nvPr/>
          </p:nvCxnSpPr>
          <p:spPr>
            <a:xfrm>
              <a:off x="6242065" y="3036694"/>
              <a:ext cx="0" cy="211756"/>
            </a:xfrm>
            <a:prstGeom prst="line">
              <a:avLst/>
            </a:prstGeom>
            <a:ln w="76200" cap="rnd">
              <a:solidFill>
                <a:srgbClr val="00579B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자유형 39">
              <a:extLst>
                <a:ext uri="{FF2B5EF4-FFF2-40B4-BE49-F238E27FC236}">
                  <a16:creationId xmlns:a16="http://schemas.microsoft.com/office/drawing/2014/main" id="{F5FED4C1-42B6-C944-B16A-31E4BD698EF2}"/>
                </a:ext>
              </a:extLst>
            </p:cNvPr>
            <p:cNvSpPr/>
            <p:nvPr/>
          </p:nvSpPr>
          <p:spPr>
            <a:xfrm rot="197577">
              <a:off x="6261582" y="3600247"/>
              <a:ext cx="385009" cy="113615"/>
            </a:xfrm>
            <a:custGeom>
              <a:avLst/>
              <a:gdLst>
                <a:gd name="connsiteX0" fmla="*/ 0 w 758758"/>
                <a:gd name="connsiteY0" fmla="*/ 0 h 223907"/>
                <a:gd name="connsiteX1" fmla="*/ 418290 w 758758"/>
                <a:gd name="connsiteY1" fmla="*/ 223736 h 223907"/>
                <a:gd name="connsiteX2" fmla="*/ 758758 w 758758"/>
                <a:gd name="connsiteY2" fmla="*/ 29183 h 223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8758" h="223907">
                  <a:moveTo>
                    <a:pt x="0" y="0"/>
                  </a:moveTo>
                  <a:cubicBezTo>
                    <a:pt x="145915" y="109436"/>
                    <a:pt x="291830" y="218872"/>
                    <a:pt x="418290" y="223736"/>
                  </a:cubicBezTo>
                  <a:cubicBezTo>
                    <a:pt x="544750" y="228600"/>
                    <a:pt x="651754" y="128891"/>
                    <a:pt x="758758" y="29183"/>
                  </a:cubicBezTo>
                </a:path>
              </a:pathLst>
            </a:custGeom>
            <a:noFill/>
            <a:ln w="76200" cap="rnd">
              <a:solidFill>
                <a:srgbClr val="00579B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3" name="Google Shape;120;p16">
            <a:extLst>
              <a:ext uri="{FF2B5EF4-FFF2-40B4-BE49-F238E27FC236}">
                <a16:creationId xmlns:a16="http://schemas.microsoft.com/office/drawing/2014/main" id="{8E7AE4D9-3A50-C6EF-A6E4-76F4CC672EE7}"/>
              </a:ext>
            </a:extLst>
          </p:cNvPr>
          <p:cNvSpPr txBox="1"/>
          <p:nvPr/>
        </p:nvSpPr>
        <p:spPr>
          <a:xfrm>
            <a:off x="506503" y="509075"/>
            <a:ext cx="703729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b="1" dirty="0" err="1">
                <a:solidFill>
                  <a:srgbClr val="54C5F9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Arial"/>
              </a:rPr>
              <a:t>Ⅰ</a:t>
            </a:r>
            <a:r>
              <a:rPr lang="ko-KR" sz="2800" b="1" dirty="0">
                <a:solidFill>
                  <a:srgbClr val="54C5F9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Arial"/>
              </a:rPr>
              <a:t>. </a:t>
            </a:r>
            <a:r>
              <a:rPr lang="ko-KR" altLang="en-US" sz="2800" b="1" dirty="0" err="1">
                <a:solidFill>
                  <a:schemeClr val="dk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Arial"/>
              </a:rPr>
              <a:t>앱개발</a:t>
            </a:r>
            <a:r>
              <a:rPr lang="en-US" altLang="ko-KR" sz="2800" b="1" dirty="0">
                <a:solidFill>
                  <a:schemeClr val="dk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Arial"/>
              </a:rPr>
              <a:t>..?</a:t>
            </a:r>
            <a:endParaRPr dirty="0"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13302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343E533-D65D-3D47-9B83-1DE09AC2B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B24E0-361A-DB46-8CB4-4D4A8DC2EEC4}" type="slidenum">
              <a:rPr kumimoji="1" lang="ko-Kore-KR" altLang="en-US" smtClean="0"/>
              <a:t>18</a:t>
            </a:fld>
            <a:endParaRPr kumimoji="1" lang="ko-Kore-KR" altLang="en-US"/>
          </a:p>
        </p:txBody>
      </p:sp>
      <p:sp>
        <p:nvSpPr>
          <p:cNvPr id="34" name="모서리가 둥근 직사각형 33">
            <a:extLst>
              <a:ext uri="{FF2B5EF4-FFF2-40B4-BE49-F238E27FC236}">
                <a16:creationId xmlns:a16="http://schemas.microsoft.com/office/drawing/2014/main" id="{1CD907C7-14F5-FF4E-A876-C62D3B95052D}"/>
              </a:ext>
            </a:extLst>
          </p:cNvPr>
          <p:cNvSpPr/>
          <p:nvPr/>
        </p:nvSpPr>
        <p:spPr>
          <a:xfrm>
            <a:off x="8278715" y="3210444"/>
            <a:ext cx="200856" cy="1422543"/>
          </a:xfrm>
          <a:prstGeom prst="roundRect">
            <a:avLst>
              <a:gd name="adj" fmla="val 11189"/>
            </a:avLst>
          </a:prstGeom>
          <a:solidFill>
            <a:schemeClr val="bg1">
              <a:alpha val="0"/>
            </a:schemeClr>
          </a:solidFill>
          <a:ln w="76200">
            <a:solidFill>
              <a:srgbClr val="00579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57C55FE2-B50E-2042-86A0-C4CD12AFFF60}"/>
              </a:ext>
            </a:extLst>
          </p:cNvPr>
          <p:cNvSpPr/>
          <p:nvPr/>
        </p:nvSpPr>
        <p:spPr>
          <a:xfrm>
            <a:off x="7349619" y="2929843"/>
            <a:ext cx="1961042" cy="1422543"/>
          </a:xfrm>
          <a:prstGeom prst="roundRect">
            <a:avLst>
              <a:gd name="adj" fmla="val 11189"/>
            </a:avLst>
          </a:prstGeom>
          <a:solidFill>
            <a:schemeClr val="bg1"/>
          </a:solidFill>
          <a:ln w="76200">
            <a:solidFill>
              <a:srgbClr val="00579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자유형 12">
            <a:extLst>
              <a:ext uri="{FF2B5EF4-FFF2-40B4-BE49-F238E27FC236}">
                <a16:creationId xmlns:a16="http://schemas.microsoft.com/office/drawing/2014/main" id="{0B931338-6B44-4042-A4A8-4B312F3AEB5B}"/>
              </a:ext>
            </a:extLst>
          </p:cNvPr>
          <p:cNvSpPr/>
          <p:nvPr/>
        </p:nvSpPr>
        <p:spPr>
          <a:xfrm>
            <a:off x="2409852" y="2681513"/>
            <a:ext cx="2262030" cy="2017487"/>
          </a:xfrm>
          <a:custGeom>
            <a:avLst/>
            <a:gdLst>
              <a:gd name="connsiteX0" fmla="*/ 1233233 w 2262030"/>
              <a:gd name="connsiteY0" fmla="*/ 0 h 2017487"/>
              <a:gd name="connsiteX1" fmla="*/ 2031519 w 2262030"/>
              <a:gd name="connsiteY1" fmla="*/ 885372 h 2017487"/>
              <a:gd name="connsiteX2" fmla="*/ 1797707 w 2262030"/>
              <a:gd name="connsiteY2" fmla="*/ 1511425 h 2017487"/>
              <a:gd name="connsiteX3" fmla="*/ 1683028 w 2262030"/>
              <a:gd name="connsiteY3" fmla="*/ 1616365 h 2017487"/>
              <a:gd name="connsiteX4" fmla="*/ 1837645 w 2262030"/>
              <a:gd name="connsiteY4" fmla="*/ 1675208 h 2017487"/>
              <a:gd name="connsiteX5" fmla="*/ 2241971 w 2262030"/>
              <a:gd name="connsiteY5" fmla="*/ 1987352 h 2017487"/>
              <a:gd name="connsiteX6" fmla="*/ 2262030 w 2262030"/>
              <a:gd name="connsiteY6" fmla="*/ 2017487 h 2017487"/>
              <a:gd name="connsiteX7" fmla="*/ 0 w 2262030"/>
              <a:gd name="connsiteY7" fmla="*/ 2017487 h 2017487"/>
              <a:gd name="connsiteX8" fmla="*/ 84546 w 2262030"/>
              <a:gd name="connsiteY8" fmla="*/ 1914353 h 2017487"/>
              <a:gd name="connsiteX9" fmla="*/ 640116 w 2262030"/>
              <a:gd name="connsiteY9" fmla="*/ 1593577 h 2017487"/>
              <a:gd name="connsiteX10" fmla="*/ 735782 w 2262030"/>
              <a:gd name="connsiteY10" fmla="*/ 1572756 h 2017487"/>
              <a:gd name="connsiteX11" fmla="*/ 668760 w 2262030"/>
              <a:gd name="connsiteY11" fmla="*/ 1511425 h 2017487"/>
              <a:gd name="connsiteX12" fmla="*/ 434947 w 2262030"/>
              <a:gd name="connsiteY12" fmla="*/ 885372 h 2017487"/>
              <a:gd name="connsiteX13" fmla="*/ 1233233 w 2262030"/>
              <a:gd name="connsiteY13" fmla="*/ 0 h 20174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262030" h="2017487">
                <a:moveTo>
                  <a:pt x="1233233" y="0"/>
                </a:moveTo>
                <a:cubicBezTo>
                  <a:pt x="1674114" y="0"/>
                  <a:pt x="2031519" y="396395"/>
                  <a:pt x="2031519" y="885372"/>
                </a:cubicBezTo>
                <a:cubicBezTo>
                  <a:pt x="2031519" y="1129861"/>
                  <a:pt x="1942168" y="1351204"/>
                  <a:pt x="1797707" y="1511425"/>
                </a:cubicBezTo>
                <a:lnTo>
                  <a:pt x="1683028" y="1616365"/>
                </a:lnTo>
                <a:lnTo>
                  <a:pt x="1837645" y="1675208"/>
                </a:lnTo>
                <a:cubicBezTo>
                  <a:pt x="2005591" y="1754762"/>
                  <a:pt x="2144774" y="1861901"/>
                  <a:pt x="2241971" y="1987352"/>
                </a:cubicBezTo>
                <a:lnTo>
                  <a:pt x="2262030" y="2017487"/>
                </a:lnTo>
                <a:lnTo>
                  <a:pt x="0" y="2017487"/>
                </a:lnTo>
                <a:lnTo>
                  <a:pt x="84546" y="1914353"/>
                </a:lnTo>
                <a:cubicBezTo>
                  <a:pt x="220700" y="1773046"/>
                  <a:pt x="413507" y="1660781"/>
                  <a:pt x="640116" y="1593577"/>
                </a:cubicBezTo>
                <a:lnTo>
                  <a:pt x="735782" y="1572756"/>
                </a:lnTo>
                <a:lnTo>
                  <a:pt x="668760" y="1511425"/>
                </a:lnTo>
                <a:cubicBezTo>
                  <a:pt x="524298" y="1351204"/>
                  <a:pt x="434947" y="1129861"/>
                  <a:pt x="434947" y="885372"/>
                </a:cubicBezTo>
                <a:cubicBezTo>
                  <a:pt x="434947" y="396395"/>
                  <a:pt x="792352" y="0"/>
                  <a:pt x="1233233" y="0"/>
                </a:cubicBezTo>
                <a:close/>
              </a:path>
            </a:pathLst>
          </a:custGeom>
          <a:solidFill>
            <a:schemeClr val="accent1">
              <a:alpha val="0"/>
            </a:schemeClr>
          </a:solidFill>
          <a:ln w="76200">
            <a:solidFill>
              <a:srgbClr val="00579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ko-Kore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6C1EBD2-C440-144A-8B44-DBF0A94819DB}"/>
              </a:ext>
            </a:extLst>
          </p:cNvPr>
          <p:cNvSpPr/>
          <p:nvPr/>
        </p:nvSpPr>
        <p:spPr>
          <a:xfrm>
            <a:off x="2119086" y="4640941"/>
            <a:ext cx="3149600" cy="8418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59F914B2-6FF4-4C48-A40E-D8E841C9733C}"/>
              </a:ext>
            </a:extLst>
          </p:cNvPr>
          <p:cNvCxnSpPr>
            <a:cxnSpLocks/>
          </p:cNvCxnSpPr>
          <p:nvPr/>
        </p:nvCxnSpPr>
        <p:spPr>
          <a:xfrm>
            <a:off x="4186990" y="3312465"/>
            <a:ext cx="0" cy="211756"/>
          </a:xfrm>
          <a:prstGeom prst="line">
            <a:avLst/>
          </a:prstGeom>
          <a:ln w="76200" cap="rnd">
            <a:solidFill>
              <a:srgbClr val="00579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0919CE54-6061-DF4D-A5A2-9247F0F76B50}"/>
              </a:ext>
            </a:extLst>
          </p:cNvPr>
          <p:cNvCxnSpPr>
            <a:cxnSpLocks/>
          </p:cNvCxnSpPr>
          <p:nvPr/>
        </p:nvCxnSpPr>
        <p:spPr>
          <a:xfrm>
            <a:off x="3656910" y="3297951"/>
            <a:ext cx="0" cy="211756"/>
          </a:xfrm>
          <a:prstGeom prst="line">
            <a:avLst/>
          </a:prstGeom>
          <a:ln w="76200" cap="rnd">
            <a:solidFill>
              <a:srgbClr val="00579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자유형 22">
            <a:extLst>
              <a:ext uri="{FF2B5EF4-FFF2-40B4-BE49-F238E27FC236}">
                <a16:creationId xmlns:a16="http://schemas.microsoft.com/office/drawing/2014/main" id="{23AF6591-6A9D-2B43-9378-AB6BF358F41A}"/>
              </a:ext>
            </a:extLst>
          </p:cNvPr>
          <p:cNvSpPr/>
          <p:nvPr/>
        </p:nvSpPr>
        <p:spPr>
          <a:xfrm rot="197577">
            <a:off x="3676427" y="3883912"/>
            <a:ext cx="385009" cy="113615"/>
          </a:xfrm>
          <a:custGeom>
            <a:avLst/>
            <a:gdLst>
              <a:gd name="connsiteX0" fmla="*/ 0 w 758758"/>
              <a:gd name="connsiteY0" fmla="*/ 0 h 223907"/>
              <a:gd name="connsiteX1" fmla="*/ 418290 w 758758"/>
              <a:gd name="connsiteY1" fmla="*/ 223736 h 223907"/>
              <a:gd name="connsiteX2" fmla="*/ 758758 w 758758"/>
              <a:gd name="connsiteY2" fmla="*/ 29183 h 2239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8758" h="223907">
                <a:moveTo>
                  <a:pt x="0" y="0"/>
                </a:moveTo>
                <a:cubicBezTo>
                  <a:pt x="145915" y="109436"/>
                  <a:pt x="291830" y="218872"/>
                  <a:pt x="418290" y="223736"/>
                </a:cubicBezTo>
                <a:cubicBezTo>
                  <a:pt x="544750" y="228600"/>
                  <a:pt x="651754" y="128891"/>
                  <a:pt x="758758" y="29183"/>
                </a:cubicBezTo>
              </a:path>
            </a:pathLst>
          </a:custGeom>
          <a:noFill/>
          <a:ln w="76200" cap="rnd">
            <a:solidFill>
              <a:srgbClr val="00579B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E8B94F08-8345-FF4C-B65B-8DBA50064F18}"/>
              </a:ext>
            </a:extLst>
          </p:cNvPr>
          <p:cNvSpPr/>
          <p:nvPr/>
        </p:nvSpPr>
        <p:spPr>
          <a:xfrm>
            <a:off x="9564335" y="2929842"/>
            <a:ext cx="643467" cy="1769158"/>
          </a:xfrm>
          <a:prstGeom prst="roundRect">
            <a:avLst>
              <a:gd name="adj" fmla="val 11189"/>
            </a:avLst>
          </a:prstGeom>
          <a:solidFill>
            <a:schemeClr val="accent1">
              <a:alpha val="0"/>
            </a:schemeClr>
          </a:solidFill>
          <a:ln w="76200">
            <a:solidFill>
              <a:srgbClr val="00579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5" name="모서리가 둥근 직사각형 34">
            <a:extLst>
              <a:ext uri="{FF2B5EF4-FFF2-40B4-BE49-F238E27FC236}">
                <a16:creationId xmlns:a16="http://schemas.microsoft.com/office/drawing/2014/main" id="{AFBE7F6B-664C-4B48-AA28-A2159AD9AE38}"/>
              </a:ext>
            </a:extLst>
          </p:cNvPr>
          <p:cNvSpPr/>
          <p:nvPr/>
        </p:nvSpPr>
        <p:spPr>
          <a:xfrm>
            <a:off x="7960151" y="4513900"/>
            <a:ext cx="837983" cy="188408"/>
          </a:xfrm>
          <a:prstGeom prst="roundRect">
            <a:avLst>
              <a:gd name="adj" fmla="val 11189"/>
            </a:avLst>
          </a:prstGeom>
          <a:solidFill>
            <a:schemeClr val="bg1"/>
          </a:solidFill>
          <a:ln w="76200">
            <a:solidFill>
              <a:srgbClr val="00579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B4C56013-060A-D643-9951-CE946BA87DB1}"/>
              </a:ext>
            </a:extLst>
          </p:cNvPr>
          <p:cNvGrpSpPr/>
          <p:nvPr/>
        </p:nvGrpSpPr>
        <p:grpSpPr>
          <a:xfrm flipH="1">
            <a:off x="7849063" y="3334852"/>
            <a:ext cx="530080" cy="677168"/>
            <a:chOff x="6242065" y="3036694"/>
            <a:chExt cx="530080" cy="677168"/>
          </a:xfrm>
        </p:grpSpPr>
        <p:cxnSp>
          <p:nvCxnSpPr>
            <p:cNvPr id="38" name="직선 연결선[R] 37">
              <a:extLst>
                <a:ext uri="{FF2B5EF4-FFF2-40B4-BE49-F238E27FC236}">
                  <a16:creationId xmlns:a16="http://schemas.microsoft.com/office/drawing/2014/main" id="{2232231B-F816-294F-A20F-7C0F09A936E6}"/>
                </a:ext>
              </a:extLst>
            </p:cNvPr>
            <p:cNvCxnSpPr>
              <a:cxnSpLocks/>
            </p:cNvCxnSpPr>
            <p:nvPr/>
          </p:nvCxnSpPr>
          <p:spPr>
            <a:xfrm>
              <a:off x="6772145" y="3051208"/>
              <a:ext cx="0" cy="211756"/>
            </a:xfrm>
            <a:prstGeom prst="line">
              <a:avLst/>
            </a:prstGeom>
            <a:ln w="76200" cap="rnd">
              <a:solidFill>
                <a:srgbClr val="00579B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[R] 38">
              <a:extLst>
                <a:ext uri="{FF2B5EF4-FFF2-40B4-BE49-F238E27FC236}">
                  <a16:creationId xmlns:a16="http://schemas.microsoft.com/office/drawing/2014/main" id="{1354777C-CBDA-394E-BC77-A6EB20A46382}"/>
                </a:ext>
              </a:extLst>
            </p:cNvPr>
            <p:cNvCxnSpPr>
              <a:cxnSpLocks/>
            </p:cNvCxnSpPr>
            <p:nvPr/>
          </p:nvCxnSpPr>
          <p:spPr>
            <a:xfrm>
              <a:off x="6242065" y="3036694"/>
              <a:ext cx="0" cy="211756"/>
            </a:xfrm>
            <a:prstGeom prst="line">
              <a:avLst/>
            </a:prstGeom>
            <a:ln w="76200" cap="rnd">
              <a:solidFill>
                <a:srgbClr val="00579B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자유형 39">
              <a:extLst>
                <a:ext uri="{FF2B5EF4-FFF2-40B4-BE49-F238E27FC236}">
                  <a16:creationId xmlns:a16="http://schemas.microsoft.com/office/drawing/2014/main" id="{F5FED4C1-42B6-C944-B16A-31E4BD698EF2}"/>
                </a:ext>
              </a:extLst>
            </p:cNvPr>
            <p:cNvSpPr/>
            <p:nvPr/>
          </p:nvSpPr>
          <p:spPr>
            <a:xfrm rot="197577">
              <a:off x="6261582" y="3600247"/>
              <a:ext cx="385009" cy="113615"/>
            </a:xfrm>
            <a:custGeom>
              <a:avLst/>
              <a:gdLst>
                <a:gd name="connsiteX0" fmla="*/ 0 w 758758"/>
                <a:gd name="connsiteY0" fmla="*/ 0 h 223907"/>
                <a:gd name="connsiteX1" fmla="*/ 418290 w 758758"/>
                <a:gd name="connsiteY1" fmla="*/ 223736 h 223907"/>
                <a:gd name="connsiteX2" fmla="*/ 758758 w 758758"/>
                <a:gd name="connsiteY2" fmla="*/ 29183 h 223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8758" h="223907">
                  <a:moveTo>
                    <a:pt x="0" y="0"/>
                  </a:moveTo>
                  <a:cubicBezTo>
                    <a:pt x="145915" y="109436"/>
                    <a:pt x="291830" y="218872"/>
                    <a:pt x="418290" y="223736"/>
                  </a:cubicBezTo>
                  <a:cubicBezTo>
                    <a:pt x="544750" y="228600"/>
                    <a:pt x="651754" y="128891"/>
                    <a:pt x="758758" y="29183"/>
                  </a:cubicBezTo>
                </a:path>
              </a:pathLst>
            </a:custGeom>
            <a:noFill/>
            <a:ln w="76200" cap="rnd">
              <a:solidFill>
                <a:srgbClr val="00579B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17" name="자유형 16">
            <a:extLst>
              <a:ext uri="{FF2B5EF4-FFF2-40B4-BE49-F238E27FC236}">
                <a16:creationId xmlns:a16="http://schemas.microsoft.com/office/drawing/2014/main" id="{8682D5E8-51D7-F647-9AD8-FD1EA30EEAFB}"/>
              </a:ext>
            </a:extLst>
          </p:cNvPr>
          <p:cNvSpPr/>
          <p:nvPr/>
        </p:nvSpPr>
        <p:spPr>
          <a:xfrm flipH="1">
            <a:off x="7961109" y="3865474"/>
            <a:ext cx="390901" cy="45719"/>
          </a:xfrm>
          <a:custGeom>
            <a:avLst/>
            <a:gdLst>
              <a:gd name="connsiteX0" fmla="*/ 0 w 406400"/>
              <a:gd name="connsiteY0" fmla="*/ 20765 h 66947"/>
              <a:gd name="connsiteX1" fmla="*/ 240145 w 406400"/>
              <a:gd name="connsiteY1" fmla="*/ 2292 h 66947"/>
              <a:gd name="connsiteX2" fmla="*/ 406400 w 406400"/>
              <a:gd name="connsiteY2" fmla="*/ 66947 h 66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06400" h="66947">
                <a:moveTo>
                  <a:pt x="0" y="20765"/>
                </a:moveTo>
                <a:cubicBezTo>
                  <a:pt x="86206" y="7680"/>
                  <a:pt x="172412" y="-5405"/>
                  <a:pt x="240145" y="2292"/>
                </a:cubicBezTo>
                <a:cubicBezTo>
                  <a:pt x="307878" y="9989"/>
                  <a:pt x="357139" y="38468"/>
                  <a:pt x="406400" y="66947"/>
                </a:cubicBezTo>
              </a:path>
            </a:pathLst>
          </a:custGeom>
          <a:noFill/>
          <a:ln w="76200" cap="rnd">
            <a:solidFill>
              <a:srgbClr val="00579B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타원형 설명선[O] 17">
            <a:extLst>
              <a:ext uri="{FF2B5EF4-FFF2-40B4-BE49-F238E27FC236}">
                <a16:creationId xmlns:a16="http://schemas.microsoft.com/office/drawing/2014/main" id="{34B33421-EF4B-6F43-8D78-90D12414A5FC}"/>
              </a:ext>
            </a:extLst>
          </p:cNvPr>
          <p:cNvSpPr/>
          <p:nvPr/>
        </p:nvSpPr>
        <p:spPr>
          <a:xfrm>
            <a:off x="5566435" y="1809455"/>
            <a:ext cx="1656347" cy="1120387"/>
          </a:xfrm>
          <a:prstGeom prst="wedgeEllipseCallout">
            <a:avLst>
              <a:gd name="adj1" fmla="val 48441"/>
              <a:gd name="adj2" fmla="val 51025"/>
            </a:avLst>
          </a:prstGeom>
          <a:solidFill>
            <a:schemeClr val="accent1">
              <a:alpha val="0"/>
            </a:schemeClr>
          </a:solidFill>
          <a:ln w="38100">
            <a:solidFill>
              <a:srgbClr val="00579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011001111011111000011</a:t>
            </a:r>
            <a:endParaRPr kumimoji="1" lang="ko-Kore-KR" altLang="en-US" dirty="0">
              <a:solidFill>
                <a:schemeClr val="tx1"/>
              </a:solidFill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</p:txBody>
      </p:sp>
      <p:sp>
        <p:nvSpPr>
          <p:cNvPr id="20" name="오른쪽 화살표[R] 19">
            <a:extLst>
              <a:ext uri="{FF2B5EF4-FFF2-40B4-BE49-F238E27FC236}">
                <a16:creationId xmlns:a16="http://schemas.microsoft.com/office/drawing/2014/main" id="{F1E1B14E-36F5-9746-815C-F3613821F602}"/>
              </a:ext>
            </a:extLst>
          </p:cNvPr>
          <p:cNvSpPr/>
          <p:nvPr/>
        </p:nvSpPr>
        <p:spPr>
          <a:xfrm rot="10800000">
            <a:off x="5314257" y="3371728"/>
            <a:ext cx="1272350" cy="696026"/>
          </a:xfrm>
          <a:prstGeom prst="rightArrow">
            <a:avLst/>
          </a:prstGeom>
          <a:solidFill>
            <a:srgbClr val="FCAF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" name="Google Shape;120;p16">
            <a:extLst>
              <a:ext uri="{FF2B5EF4-FFF2-40B4-BE49-F238E27FC236}">
                <a16:creationId xmlns:a16="http://schemas.microsoft.com/office/drawing/2014/main" id="{1851DB36-5EE4-3AE2-A0C9-DF1350767665}"/>
              </a:ext>
            </a:extLst>
          </p:cNvPr>
          <p:cNvSpPr txBox="1"/>
          <p:nvPr/>
        </p:nvSpPr>
        <p:spPr>
          <a:xfrm>
            <a:off x="506503" y="509075"/>
            <a:ext cx="703729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b="1" dirty="0" err="1">
                <a:solidFill>
                  <a:srgbClr val="54C5F9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Arial"/>
              </a:rPr>
              <a:t>Ⅰ</a:t>
            </a:r>
            <a:r>
              <a:rPr lang="ko-KR" sz="2800" b="1" dirty="0">
                <a:solidFill>
                  <a:srgbClr val="54C5F9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Arial"/>
              </a:rPr>
              <a:t>. </a:t>
            </a:r>
            <a:r>
              <a:rPr lang="ko-KR" altLang="en-US" sz="2800" b="1" dirty="0" err="1">
                <a:solidFill>
                  <a:schemeClr val="dk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Arial"/>
              </a:rPr>
              <a:t>앱개발</a:t>
            </a:r>
            <a:r>
              <a:rPr lang="en-US" altLang="ko-KR" sz="2800" b="1" dirty="0">
                <a:solidFill>
                  <a:schemeClr val="dk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Arial"/>
              </a:rPr>
              <a:t>..?</a:t>
            </a:r>
            <a:endParaRPr dirty="0"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857027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343E533-D65D-3D47-9B83-1DE09AC2B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B24E0-361A-DB46-8CB4-4D4A8DC2EEC4}" type="slidenum">
              <a:rPr kumimoji="1" lang="ko-Kore-KR" altLang="en-US" smtClean="0"/>
              <a:t>19</a:t>
            </a:fld>
            <a:endParaRPr kumimoji="1" lang="ko-Kore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646A4083-47DC-5047-A824-1AC56F24B3BE}"/>
              </a:ext>
            </a:extLst>
          </p:cNvPr>
          <p:cNvGrpSpPr/>
          <p:nvPr/>
        </p:nvGrpSpPr>
        <p:grpSpPr>
          <a:xfrm>
            <a:off x="2119087" y="1809455"/>
            <a:ext cx="8088715" cy="3673315"/>
            <a:chOff x="2119084" y="1809455"/>
            <a:chExt cx="8088715" cy="3673315"/>
          </a:xfrm>
        </p:grpSpPr>
        <p:sp>
          <p:nvSpPr>
            <p:cNvPr id="34" name="모서리가 둥근 직사각형 33">
              <a:extLst>
                <a:ext uri="{FF2B5EF4-FFF2-40B4-BE49-F238E27FC236}">
                  <a16:creationId xmlns:a16="http://schemas.microsoft.com/office/drawing/2014/main" id="{1CD907C7-14F5-FF4E-A876-C62D3B95052D}"/>
                </a:ext>
              </a:extLst>
            </p:cNvPr>
            <p:cNvSpPr/>
            <p:nvPr/>
          </p:nvSpPr>
          <p:spPr>
            <a:xfrm>
              <a:off x="8278715" y="3210444"/>
              <a:ext cx="200856" cy="1422543"/>
            </a:xfrm>
            <a:prstGeom prst="roundRect">
              <a:avLst>
                <a:gd name="adj" fmla="val 11189"/>
              </a:avLst>
            </a:prstGeom>
            <a:solidFill>
              <a:schemeClr val="bg1">
                <a:alpha val="0"/>
              </a:schemeClr>
            </a:solidFill>
            <a:ln w="76200">
              <a:solidFill>
                <a:srgbClr val="00579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5" name="모서리가 둥근 직사각형 24">
              <a:extLst>
                <a:ext uri="{FF2B5EF4-FFF2-40B4-BE49-F238E27FC236}">
                  <a16:creationId xmlns:a16="http://schemas.microsoft.com/office/drawing/2014/main" id="{57C55FE2-B50E-2042-86A0-C4CD12AFFF60}"/>
                </a:ext>
              </a:extLst>
            </p:cNvPr>
            <p:cNvSpPr/>
            <p:nvPr/>
          </p:nvSpPr>
          <p:spPr>
            <a:xfrm>
              <a:off x="7349619" y="2929843"/>
              <a:ext cx="1961042" cy="1422543"/>
            </a:xfrm>
            <a:prstGeom prst="roundRect">
              <a:avLst>
                <a:gd name="adj" fmla="val 11189"/>
              </a:avLst>
            </a:prstGeom>
            <a:solidFill>
              <a:schemeClr val="bg1"/>
            </a:solidFill>
            <a:ln w="76200">
              <a:solidFill>
                <a:srgbClr val="00579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3" name="자유형 12">
              <a:extLst>
                <a:ext uri="{FF2B5EF4-FFF2-40B4-BE49-F238E27FC236}">
                  <a16:creationId xmlns:a16="http://schemas.microsoft.com/office/drawing/2014/main" id="{0B931338-6B44-4042-A4A8-4B312F3AEB5B}"/>
                </a:ext>
              </a:extLst>
            </p:cNvPr>
            <p:cNvSpPr/>
            <p:nvPr/>
          </p:nvSpPr>
          <p:spPr>
            <a:xfrm>
              <a:off x="2409852" y="2681513"/>
              <a:ext cx="2262030" cy="2017487"/>
            </a:xfrm>
            <a:custGeom>
              <a:avLst/>
              <a:gdLst>
                <a:gd name="connsiteX0" fmla="*/ 1233233 w 2262030"/>
                <a:gd name="connsiteY0" fmla="*/ 0 h 2017487"/>
                <a:gd name="connsiteX1" fmla="*/ 2031519 w 2262030"/>
                <a:gd name="connsiteY1" fmla="*/ 885372 h 2017487"/>
                <a:gd name="connsiteX2" fmla="*/ 1797707 w 2262030"/>
                <a:gd name="connsiteY2" fmla="*/ 1511425 h 2017487"/>
                <a:gd name="connsiteX3" fmla="*/ 1683028 w 2262030"/>
                <a:gd name="connsiteY3" fmla="*/ 1616365 h 2017487"/>
                <a:gd name="connsiteX4" fmla="*/ 1837645 w 2262030"/>
                <a:gd name="connsiteY4" fmla="*/ 1675208 h 2017487"/>
                <a:gd name="connsiteX5" fmla="*/ 2241971 w 2262030"/>
                <a:gd name="connsiteY5" fmla="*/ 1987352 h 2017487"/>
                <a:gd name="connsiteX6" fmla="*/ 2262030 w 2262030"/>
                <a:gd name="connsiteY6" fmla="*/ 2017487 h 2017487"/>
                <a:gd name="connsiteX7" fmla="*/ 0 w 2262030"/>
                <a:gd name="connsiteY7" fmla="*/ 2017487 h 2017487"/>
                <a:gd name="connsiteX8" fmla="*/ 84546 w 2262030"/>
                <a:gd name="connsiteY8" fmla="*/ 1914353 h 2017487"/>
                <a:gd name="connsiteX9" fmla="*/ 640116 w 2262030"/>
                <a:gd name="connsiteY9" fmla="*/ 1593577 h 2017487"/>
                <a:gd name="connsiteX10" fmla="*/ 735782 w 2262030"/>
                <a:gd name="connsiteY10" fmla="*/ 1572756 h 2017487"/>
                <a:gd name="connsiteX11" fmla="*/ 668760 w 2262030"/>
                <a:gd name="connsiteY11" fmla="*/ 1511425 h 2017487"/>
                <a:gd name="connsiteX12" fmla="*/ 434947 w 2262030"/>
                <a:gd name="connsiteY12" fmla="*/ 885372 h 2017487"/>
                <a:gd name="connsiteX13" fmla="*/ 1233233 w 2262030"/>
                <a:gd name="connsiteY13" fmla="*/ 0 h 2017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62030" h="2017487">
                  <a:moveTo>
                    <a:pt x="1233233" y="0"/>
                  </a:moveTo>
                  <a:cubicBezTo>
                    <a:pt x="1674114" y="0"/>
                    <a:pt x="2031519" y="396395"/>
                    <a:pt x="2031519" y="885372"/>
                  </a:cubicBezTo>
                  <a:cubicBezTo>
                    <a:pt x="2031519" y="1129861"/>
                    <a:pt x="1942168" y="1351204"/>
                    <a:pt x="1797707" y="1511425"/>
                  </a:cubicBezTo>
                  <a:lnTo>
                    <a:pt x="1683028" y="1616365"/>
                  </a:lnTo>
                  <a:lnTo>
                    <a:pt x="1837645" y="1675208"/>
                  </a:lnTo>
                  <a:cubicBezTo>
                    <a:pt x="2005591" y="1754762"/>
                    <a:pt x="2144774" y="1861901"/>
                    <a:pt x="2241971" y="1987352"/>
                  </a:cubicBezTo>
                  <a:lnTo>
                    <a:pt x="2262030" y="2017487"/>
                  </a:lnTo>
                  <a:lnTo>
                    <a:pt x="0" y="2017487"/>
                  </a:lnTo>
                  <a:lnTo>
                    <a:pt x="84546" y="1914353"/>
                  </a:lnTo>
                  <a:cubicBezTo>
                    <a:pt x="220700" y="1773046"/>
                    <a:pt x="413507" y="1660781"/>
                    <a:pt x="640116" y="1593577"/>
                  </a:cubicBezTo>
                  <a:lnTo>
                    <a:pt x="735782" y="1572756"/>
                  </a:lnTo>
                  <a:lnTo>
                    <a:pt x="668760" y="1511425"/>
                  </a:lnTo>
                  <a:cubicBezTo>
                    <a:pt x="524298" y="1351204"/>
                    <a:pt x="434947" y="1129861"/>
                    <a:pt x="434947" y="885372"/>
                  </a:cubicBezTo>
                  <a:cubicBezTo>
                    <a:pt x="434947" y="396395"/>
                    <a:pt x="792352" y="0"/>
                    <a:pt x="1233233" y="0"/>
                  </a:cubicBezTo>
                  <a:close/>
                </a:path>
              </a:pathLst>
            </a:custGeom>
            <a:solidFill>
              <a:schemeClr val="accent1">
                <a:alpha val="0"/>
              </a:schemeClr>
            </a:solidFill>
            <a:ln w="76200">
              <a:solidFill>
                <a:srgbClr val="00579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ko-Kore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6C1EBD2-C440-144A-8B44-DBF0A94819DB}"/>
                </a:ext>
              </a:extLst>
            </p:cNvPr>
            <p:cNvSpPr/>
            <p:nvPr/>
          </p:nvSpPr>
          <p:spPr>
            <a:xfrm>
              <a:off x="2119084" y="4640941"/>
              <a:ext cx="3149597" cy="8418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6D7EC8C1-7A3B-D340-A0B9-2B20118EED75}"/>
                </a:ext>
              </a:extLst>
            </p:cNvPr>
            <p:cNvGrpSpPr/>
            <p:nvPr/>
          </p:nvGrpSpPr>
          <p:grpSpPr>
            <a:xfrm>
              <a:off x="3656910" y="3180372"/>
              <a:ext cx="530080" cy="817154"/>
              <a:chOff x="3656910" y="3641279"/>
              <a:chExt cx="530080" cy="356248"/>
            </a:xfrm>
          </p:grpSpPr>
          <p:cxnSp>
            <p:nvCxnSpPr>
              <p:cNvPr id="12" name="직선 연결선[R] 11">
                <a:extLst>
                  <a:ext uri="{FF2B5EF4-FFF2-40B4-BE49-F238E27FC236}">
                    <a16:creationId xmlns:a16="http://schemas.microsoft.com/office/drawing/2014/main" id="{59F914B2-6FF4-4C48-A40E-D8E841C9733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86990" y="3684444"/>
                <a:ext cx="0" cy="112120"/>
              </a:xfrm>
              <a:prstGeom prst="line">
                <a:avLst/>
              </a:prstGeom>
              <a:ln w="76200" cap="rnd">
                <a:solidFill>
                  <a:srgbClr val="00579B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[R] 21">
                <a:extLst>
                  <a:ext uri="{FF2B5EF4-FFF2-40B4-BE49-F238E27FC236}">
                    <a16:creationId xmlns:a16="http://schemas.microsoft.com/office/drawing/2014/main" id="{0919CE54-6061-DF4D-A5A2-9247F0F76B5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56910" y="3641279"/>
                <a:ext cx="0" cy="134693"/>
              </a:xfrm>
              <a:prstGeom prst="line">
                <a:avLst/>
              </a:prstGeom>
              <a:ln w="76200" cap="rnd">
                <a:solidFill>
                  <a:srgbClr val="00579B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자유형 22">
                <a:extLst>
                  <a:ext uri="{FF2B5EF4-FFF2-40B4-BE49-F238E27FC236}">
                    <a16:creationId xmlns:a16="http://schemas.microsoft.com/office/drawing/2014/main" id="{23AF6591-6A9D-2B43-9378-AB6BF358F41A}"/>
                  </a:ext>
                </a:extLst>
              </p:cNvPr>
              <p:cNvSpPr/>
              <p:nvPr/>
            </p:nvSpPr>
            <p:spPr>
              <a:xfrm rot="197577">
                <a:off x="3676427" y="3883912"/>
                <a:ext cx="385009" cy="113615"/>
              </a:xfrm>
              <a:custGeom>
                <a:avLst/>
                <a:gdLst>
                  <a:gd name="connsiteX0" fmla="*/ 0 w 758758"/>
                  <a:gd name="connsiteY0" fmla="*/ 0 h 223907"/>
                  <a:gd name="connsiteX1" fmla="*/ 418290 w 758758"/>
                  <a:gd name="connsiteY1" fmla="*/ 223736 h 223907"/>
                  <a:gd name="connsiteX2" fmla="*/ 758758 w 758758"/>
                  <a:gd name="connsiteY2" fmla="*/ 29183 h 2239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58758" h="223907">
                    <a:moveTo>
                      <a:pt x="0" y="0"/>
                    </a:moveTo>
                    <a:cubicBezTo>
                      <a:pt x="145915" y="109436"/>
                      <a:pt x="291830" y="218872"/>
                      <a:pt x="418290" y="223736"/>
                    </a:cubicBezTo>
                    <a:cubicBezTo>
                      <a:pt x="544750" y="228600"/>
                      <a:pt x="651754" y="128891"/>
                      <a:pt x="758758" y="29183"/>
                    </a:cubicBezTo>
                  </a:path>
                </a:pathLst>
              </a:custGeom>
              <a:noFill/>
              <a:ln w="76200" cap="rnd">
                <a:solidFill>
                  <a:srgbClr val="00579B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sp>
          <p:nvSpPr>
            <p:cNvPr id="33" name="모서리가 둥근 직사각형 32">
              <a:extLst>
                <a:ext uri="{FF2B5EF4-FFF2-40B4-BE49-F238E27FC236}">
                  <a16:creationId xmlns:a16="http://schemas.microsoft.com/office/drawing/2014/main" id="{E8B94F08-8345-FF4C-B65B-8DBA50064F18}"/>
                </a:ext>
              </a:extLst>
            </p:cNvPr>
            <p:cNvSpPr/>
            <p:nvPr/>
          </p:nvSpPr>
          <p:spPr>
            <a:xfrm>
              <a:off x="9564332" y="2929842"/>
              <a:ext cx="643467" cy="1769158"/>
            </a:xfrm>
            <a:prstGeom prst="roundRect">
              <a:avLst>
                <a:gd name="adj" fmla="val 11189"/>
              </a:avLst>
            </a:prstGeom>
            <a:solidFill>
              <a:schemeClr val="accent1">
                <a:alpha val="0"/>
              </a:schemeClr>
            </a:solidFill>
            <a:ln w="76200">
              <a:solidFill>
                <a:srgbClr val="00579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5" name="모서리가 둥근 직사각형 34">
              <a:extLst>
                <a:ext uri="{FF2B5EF4-FFF2-40B4-BE49-F238E27FC236}">
                  <a16:creationId xmlns:a16="http://schemas.microsoft.com/office/drawing/2014/main" id="{AFBE7F6B-664C-4B48-AA28-A2159AD9AE38}"/>
                </a:ext>
              </a:extLst>
            </p:cNvPr>
            <p:cNvSpPr/>
            <p:nvPr/>
          </p:nvSpPr>
          <p:spPr>
            <a:xfrm>
              <a:off x="7960151" y="4513900"/>
              <a:ext cx="837983" cy="188408"/>
            </a:xfrm>
            <a:prstGeom prst="roundRect">
              <a:avLst>
                <a:gd name="adj" fmla="val 11189"/>
              </a:avLst>
            </a:prstGeom>
            <a:solidFill>
              <a:schemeClr val="bg1"/>
            </a:solidFill>
            <a:ln w="76200">
              <a:solidFill>
                <a:srgbClr val="00579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B4C56013-060A-D643-9951-CE946BA87DB1}"/>
                </a:ext>
              </a:extLst>
            </p:cNvPr>
            <p:cNvGrpSpPr/>
            <p:nvPr/>
          </p:nvGrpSpPr>
          <p:grpSpPr>
            <a:xfrm flipH="1">
              <a:off x="7849063" y="3334852"/>
              <a:ext cx="530080" cy="677168"/>
              <a:chOff x="6242065" y="3036694"/>
              <a:chExt cx="530080" cy="677168"/>
            </a:xfrm>
          </p:grpSpPr>
          <p:cxnSp>
            <p:nvCxnSpPr>
              <p:cNvPr id="38" name="직선 연결선[R] 37">
                <a:extLst>
                  <a:ext uri="{FF2B5EF4-FFF2-40B4-BE49-F238E27FC236}">
                    <a16:creationId xmlns:a16="http://schemas.microsoft.com/office/drawing/2014/main" id="{2232231B-F816-294F-A20F-7C0F09A936E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72145" y="3051208"/>
                <a:ext cx="0" cy="211756"/>
              </a:xfrm>
              <a:prstGeom prst="line">
                <a:avLst/>
              </a:prstGeom>
              <a:ln w="76200" cap="rnd">
                <a:solidFill>
                  <a:srgbClr val="00579B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직선 연결선[R] 38">
                <a:extLst>
                  <a:ext uri="{FF2B5EF4-FFF2-40B4-BE49-F238E27FC236}">
                    <a16:creationId xmlns:a16="http://schemas.microsoft.com/office/drawing/2014/main" id="{1354777C-CBDA-394E-BC77-A6EB20A4638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42065" y="3036694"/>
                <a:ext cx="0" cy="211756"/>
              </a:xfrm>
              <a:prstGeom prst="line">
                <a:avLst/>
              </a:prstGeom>
              <a:ln w="76200" cap="rnd">
                <a:solidFill>
                  <a:srgbClr val="00579B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자유형 39">
                <a:extLst>
                  <a:ext uri="{FF2B5EF4-FFF2-40B4-BE49-F238E27FC236}">
                    <a16:creationId xmlns:a16="http://schemas.microsoft.com/office/drawing/2014/main" id="{F5FED4C1-42B6-C944-B16A-31E4BD698EF2}"/>
                  </a:ext>
                </a:extLst>
              </p:cNvPr>
              <p:cNvSpPr/>
              <p:nvPr/>
            </p:nvSpPr>
            <p:spPr>
              <a:xfrm rot="197577">
                <a:off x="6261582" y="3600247"/>
                <a:ext cx="385009" cy="113615"/>
              </a:xfrm>
              <a:custGeom>
                <a:avLst/>
                <a:gdLst>
                  <a:gd name="connsiteX0" fmla="*/ 0 w 758758"/>
                  <a:gd name="connsiteY0" fmla="*/ 0 h 223907"/>
                  <a:gd name="connsiteX1" fmla="*/ 418290 w 758758"/>
                  <a:gd name="connsiteY1" fmla="*/ 223736 h 223907"/>
                  <a:gd name="connsiteX2" fmla="*/ 758758 w 758758"/>
                  <a:gd name="connsiteY2" fmla="*/ 29183 h 2239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58758" h="223907">
                    <a:moveTo>
                      <a:pt x="0" y="0"/>
                    </a:moveTo>
                    <a:cubicBezTo>
                      <a:pt x="145915" y="109436"/>
                      <a:pt x="291830" y="218872"/>
                      <a:pt x="418290" y="223736"/>
                    </a:cubicBezTo>
                    <a:cubicBezTo>
                      <a:pt x="544750" y="228600"/>
                      <a:pt x="651754" y="128891"/>
                      <a:pt x="758758" y="29183"/>
                    </a:cubicBezTo>
                  </a:path>
                </a:pathLst>
              </a:custGeom>
              <a:noFill/>
              <a:ln w="76200" cap="rnd">
                <a:solidFill>
                  <a:srgbClr val="00579B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sp>
          <p:nvSpPr>
            <p:cNvPr id="17" name="자유형 16">
              <a:extLst>
                <a:ext uri="{FF2B5EF4-FFF2-40B4-BE49-F238E27FC236}">
                  <a16:creationId xmlns:a16="http://schemas.microsoft.com/office/drawing/2014/main" id="{8682D5E8-51D7-F647-9AD8-FD1EA30EEAFB}"/>
                </a:ext>
              </a:extLst>
            </p:cNvPr>
            <p:cNvSpPr/>
            <p:nvPr/>
          </p:nvSpPr>
          <p:spPr>
            <a:xfrm flipH="1">
              <a:off x="7961109" y="3865474"/>
              <a:ext cx="390901" cy="45719"/>
            </a:xfrm>
            <a:custGeom>
              <a:avLst/>
              <a:gdLst>
                <a:gd name="connsiteX0" fmla="*/ 0 w 406400"/>
                <a:gd name="connsiteY0" fmla="*/ 20765 h 66947"/>
                <a:gd name="connsiteX1" fmla="*/ 240145 w 406400"/>
                <a:gd name="connsiteY1" fmla="*/ 2292 h 66947"/>
                <a:gd name="connsiteX2" fmla="*/ 406400 w 406400"/>
                <a:gd name="connsiteY2" fmla="*/ 66947 h 66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06400" h="66947">
                  <a:moveTo>
                    <a:pt x="0" y="20765"/>
                  </a:moveTo>
                  <a:cubicBezTo>
                    <a:pt x="86206" y="7680"/>
                    <a:pt x="172412" y="-5405"/>
                    <a:pt x="240145" y="2292"/>
                  </a:cubicBezTo>
                  <a:cubicBezTo>
                    <a:pt x="307878" y="9989"/>
                    <a:pt x="357139" y="38468"/>
                    <a:pt x="406400" y="66947"/>
                  </a:cubicBezTo>
                </a:path>
              </a:pathLst>
            </a:custGeom>
            <a:noFill/>
            <a:ln w="76200" cap="rnd">
              <a:solidFill>
                <a:srgbClr val="00579B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4" name="타원형 설명선[O] 23">
              <a:extLst>
                <a:ext uri="{FF2B5EF4-FFF2-40B4-BE49-F238E27FC236}">
                  <a16:creationId xmlns:a16="http://schemas.microsoft.com/office/drawing/2014/main" id="{0C7E8FB9-B59C-BF42-AFB8-1B13B10197C8}"/>
                </a:ext>
              </a:extLst>
            </p:cNvPr>
            <p:cNvSpPr/>
            <p:nvPr/>
          </p:nvSpPr>
          <p:spPr>
            <a:xfrm>
              <a:off x="4434876" y="1809455"/>
              <a:ext cx="1656347" cy="1120387"/>
            </a:xfrm>
            <a:prstGeom prst="wedgeEllipseCallout">
              <a:avLst>
                <a:gd name="adj1" fmla="val -42309"/>
                <a:gd name="adj2" fmla="val 52143"/>
              </a:avLst>
            </a:prstGeom>
            <a:solidFill>
              <a:schemeClr val="accent1">
                <a:alpha val="0"/>
              </a:schemeClr>
            </a:solidFill>
            <a:ln w="38100">
              <a:solidFill>
                <a:srgbClr val="00579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>
                  <a:solidFill>
                    <a:schemeClr val="tx1"/>
                  </a:solidFill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????????</a:t>
              </a:r>
              <a:endParaRPr kumimoji="1" lang="ko-Kore-KR" altLang="en-US" dirty="0">
                <a:solidFill>
                  <a:schemeClr val="tx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endParaRPr>
            </a:p>
          </p:txBody>
        </p:sp>
      </p:grpSp>
      <p:sp>
        <p:nvSpPr>
          <p:cNvPr id="50" name="오른쪽 화살표[R] 49">
            <a:extLst>
              <a:ext uri="{FF2B5EF4-FFF2-40B4-BE49-F238E27FC236}">
                <a16:creationId xmlns:a16="http://schemas.microsoft.com/office/drawing/2014/main" id="{1E5A4809-5CA4-A346-9FFD-62540AF05783}"/>
              </a:ext>
            </a:extLst>
          </p:cNvPr>
          <p:cNvSpPr/>
          <p:nvPr/>
        </p:nvSpPr>
        <p:spPr>
          <a:xfrm rot="10800000">
            <a:off x="5314257" y="3371728"/>
            <a:ext cx="1272350" cy="696026"/>
          </a:xfrm>
          <a:prstGeom prst="rightArrow">
            <a:avLst/>
          </a:prstGeom>
          <a:solidFill>
            <a:srgbClr val="FCAF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Google Shape;120;p16">
            <a:extLst>
              <a:ext uri="{FF2B5EF4-FFF2-40B4-BE49-F238E27FC236}">
                <a16:creationId xmlns:a16="http://schemas.microsoft.com/office/drawing/2014/main" id="{2534D09A-CBD7-545C-0F97-1A94DEE217EF}"/>
              </a:ext>
            </a:extLst>
          </p:cNvPr>
          <p:cNvSpPr txBox="1"/>
          <p:nvPr/>
        </p:nvSpPr>
        <p:spPr>
          <a:xfrm>
            <a:off x="506503" y="509075"/>
            <a:ext cx="703729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b="1" dirty="0" err="1">
                <a:solidFill>
                  <a:srgbClr val="54C5F9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Arial"/>
              </a:rPr>
              <a:t>Ⅰ</a:t>
            </a:r>
            <a:r>
              <a:rPr lang="ko-KR" sz="2800" b="1" dirty="0">
                <a:solidFill>
                  <a:srgbClr val="54C5F9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Arial"/>
              </a:rPr>
              <a:t>. </a:t>
            </a:r>
            <a:r>
              <a:rPr lang="ko-KR" altLang="en-US" sz="2800" b="1" dirty="0" err="1">
                <a:solidFill>
                  <a:schemeClr val="dk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Arial"/>
              </a:rPr>
              <a:t>앱개발</a:t>
            </a:r>
            <a:r>
              <a:rPr lang="en-US" altLang="ko-KR" sz="2800" b="1" dirty="0">
                <a:solidFill>
                  <a:schemeClr val="dk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Arial"/>
              </a:rPr>
              <a:t>..?</a:t>
            </a:r>
            <a:endParaRPr dirty="0"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416325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4"/>
          <p:cNvSpPr txBox="1"/>
          <p:nvPr/>
        </p:nvSpPr>
        <p:spPr>
          <a:xfrm>
            <a:off x="6748865" y="3016305"/>
            <a:ext cx="4569572" cy="1663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7F89D9"/>
              </a:buClr>
              <a:buSzPts val="1400"/>
            </a:pPr>
            <a:r>
              <a:rPr lang="en-US" altLang="ko-KR" sz="2000" b="1" dirty="0">
                <a:solidFill>
                  <a:srgbClr val="54C5F9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Arial"/>
              </a:rPr>
              <a:t>·</a:t>
            </a:r>
            <a:r>
              <a:rPr lang="ko-KR" altLang="en-US" sz="2000" b="1" dirty="0">
                <a:solidFill>
                  <a:srgbClr val="54C5F9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Arial"/>
              </a:rPr>
              <a:t>  </a:t>
            </a:r>
            <a:r>
              <a:rPr lang="ko-KR" sz="2000" b="1" dirty="0">
                <a:solidFill>
                  <a:schemeClr val="dk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Arial"/>
              </a:rPr>
              <a:t>오리엔테이션</a:t>
            </a:r>
            <a:endParaRPr sz="2000" b="1" dirty="0">
              <a:solidFill>
                <a:schemeClr val="dk1"/>
              </a:solidFill>
              <a:latin typeface="NanumSquareRoundOTF Regular" panose="020B0600000101010101" pitchFamily="34" charset="-127"/>
              <a:ea typeface="NanumSquareRoundOTF Regular" panose="020B0600000101010101" pitchFamily="34" charset="-127"/>
              <a:sym typeface="Arial"/>
            </a:endParaRPr>
          </a:p>
          <a:p>
            <a:pPr>
              <a:lnSpc>
                <a:spcPct val="130000"/>
              </a:lnSpc>
              <a:buClr>
                <a:srgbClr val="7F89D9"/>
              </a:buClr>
              <a:buSzPts val="1400"/>
            </a:pPr>
            <a:r>
              <a:rPr lang="en-US" altLang="ko-KR" sz="2000" b="1" dirty="0">
                <a:solidFill>
                  <a:srgbClr val="54C5F9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Arial"/>
              </a:rPr>
              <a:t>· </a:t>
            </a:r>
            <a:r>
              <a:rPr lang="ko-KR" altLang="en-US" sz="2000" b="1" dirty="0">
                <a:solidFill>
                  <a:srgbClr val="54C5F9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Arial"/>
              </a:rPr>
              <a:t> </a:t>
            </a:r>
            <a:r>
              <a:rPr lang="ko-KR" altLang="en-US" sz="2000" b="1" dirty="0">
                <a:solidFill>
                  <a:schemeClr val="dk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Arial"/>
              </a:rPr>
              <a:t>컴퓨터 공학이란</a:t>
            </a:r>
            <a:r>
              <a:rPr lang="en-US" altLang="ko-KR" sz="2000" b="1" dirty="0">
                <a:solidFill>
                  <a:schemeClr val="dk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Arial"/>
              </a:rPr>
              <a:t>?</a:t>
            </a:r>
            <a:endParaRPr lang="en-US" altLang="ko-KR" sz="2000" b="1" dirty="0">
              <a:solidFill>
                <a:srgbClr val="54C5F9"/>
              </a:solidFill>
              <a:latin typeface="NanumSquareRoundOTF Regular" panose="020B0600000101010101" pitchFamily="34" charset="-127"/>
              <a:ea typeface="NanumSquareRoundOTF Regular" panose="020B0600000101010101" pitchFamily="34" charset="-127"/>
              <a:sym typeface="Arial"/>
            </a:endParaRPr>
          </a:p>
          <a:p>
            <a:pPr lvl="0">
              <a:lnSpc>
                <a:spcPct val="130000"/>
              </a:lnSpc>
              <a:buClr>
                <a:srgbClr val="7F89D9"/>
              </a:buClr>
              <a:buSzPts val="1400"/>
            </a:pPr>
            <a:r>
              <a:rPr lang="en-US" altLang="ko-KR" sz="2000" b="1" dirty="0">
                <a:solidFill>
                  <a:srgbClr val="54C5F9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Arial"/>
              </a:rPr>
              <a:t>·</a:t>
            </a:r>
            <a:r>
              <a:rPr lang="ko-KR" altLang="en-US" sz="2000" b="1" dirty="0">
                <a:solidFill>
                  <a:srgbClr val="54C5F9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Arial"/>
              </a:rPr>
              <a:t> </a:t>
            </a:r>
            <a:r>
              <a:rPr lang="en-US" altLang="ko-KR" sz="2000" b="1" dirty="0">
                <a:solidFill>
                  <a:srgbClr val="54C5F9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Arial"/>
              </a:rPr>
              <a:t> </a:t>
            </a:r>
            <a:r>
              <a:rPr lang="ko-KR" altLang="en-US" sz="2000" b="1" dirty="0">
                <a:solidFill>
                  <a:schemeClr val="dk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Arial"/>
              </a:rPr>
              <a:t>안드로이드 만나보기</a:t>
            </a:r>
            <a:endParaRPr sz="2000" b="1" dirty="0">
              <a:solidFill>
                <a:schemeClr val="dk1"/>
              </a:solidFill>
              <a:latin typeface="NanumSquareRoundOTF Regular" panose="020B0600000101010101" pitchFamily="34" charset="-127"/>
              <a:ea typeface="NanumSquareRoundOTF Regular" panose="020B0600000101010101" pitchFamily="34" charset="-127"/>
              <a:sym typeface="Arial"/>
            </a:endParaRPr>
          </a:p>
          <a:p>
            <a:pPr lvl="0">
              <a:lnSpc>
                <a:spcPct val="130000"/>
              </a:lnSpc>
              <a:buClr>
                <a:srgbClr val="7F89D9"/>
              </a:buClr>
              <a:buSzPts val="1400"/>
            </a:pPr>
            <a:r>
              <a:rPr lang="en-US" altLang="ko-KR" sz="2000" b="1" dirty="0">
                <a:solidFill>
                  <a:srgbClr val="54C5F9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Arial"/>
              </a:rPr>
              <a:t>·  </a:t>
            </a:r>
            <a:r>
              <a:rPr lang="ko-KR" altLang="en-US" sz="2000" b="1" dirty="0">
                <a:solidFill>
                  <a:schemeClr val="dk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Arial"/>
              </a:rPr>
              <a:t>앱 만들어보기</a:t>
            </a:r>
            <a:r>
              <a:rPr lang="en-US" altLang="ko-KR" sz="2000" b="1" dirty="0">
                <a:solidFill>
                  <a:schemeClr val="dk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Arial"/>
              </a:rPr>
              <a:t>!!</a:t>
            </a:r>
            <a:endParaRPr lang="ko-KR" altLang="en-US" sz="2000" b="1" dirty="0">
              <a:solidFill>
                <a:schemeClr val="dk1"/>
              </a:solidFill>
              <a:latin typeface="NanumSquareRoundOTF Regular" panose="020B0600000101010101" pitchFamily="34" charset="-127"/>
              <a:ea typeface="NanumSquareRoundOTF Regular" panose="020B0600000101010101" pitchFamily="34" charset="-127"/>
              <a:sym typeface="Arial"/>
            </a:endParaRPr>
          </a:p>
        </p:txBody>
      </p:sp>
      <p:sp>
        <p:nvSpPr>
          <p:cNvPr id="106" name="Google Shape;106;p14"/>
          <p:cNvSpPr txBox="1"/>
          <p:nvPr/>
        </p:nvSpPr>
        <p:spPr>
          <a:xfrm>
            <a:off x="2095460" y="2822995"/>
            <a:ext cx="2683117" cy="676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800" b="1" dirty="0">
                <a:solidFill>
                  <a:schemeClr val="dk1"/>
                </a:solidFill>
                <a:latin typeface="NanumSquareRoundOTF ExtraBold" panose="020B0600000101010101" pitchFamily="34" charset="-127"/>
                <a:ea typeface="NanumSquareRoundOTF ExtraBold" panose="020B0600000101010101" pitchFamily="34" charset="-127"/>
                <a:sym typeface="Arial"/>
              </a:rPr>
              <a:t>Hello Android</a:t>
            </a:r>
            <a:endParaRPr sz="1100" b="1" dirty="0">
              <a:solidFill>
                <a:schemeClr val="dk1"/>
              </a:solidFill>
              <a:latin typeface="NanumSquareRoundOTF ExtraBold" panose="020B0600000101010101" pitchFamily="34" charset="-127"/>
              <a:ea typeface="NanumSquareRoundOTF ExtraBold" panose="020B0600000101010101" pitchFamily="34" charset="-127"/>
              <a:sym typeface="Arial"/>
            </a:endParaRPr>
          </a:p>
        </p:txBody>
      </p:sp>
      <p:sp>
        <p:nvSpPr>
          <p:cNvPr id="107" name="Google Shape;107;p14"/>
          <p:cNvSpPr txBox="1"/>
          <p:nvPr/>
        </p:nvSpPr>
        <p:spPr>
          <a:xfrm>
            <a:off x="6709859" y="2366667"/>
            <a:ext cx="2889782" cy="676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dirty="0">
                <a:solidFill>
                  <a:schemeClr val="dk1"/>
                </a:solidFill>
                <a:latin typeface="NanumSquareRoundOTF ExtraBold" panose="020B0600000101010101" pitchFamily="34" charset="-127"/>
                <a:ea typeface="NanumSquareRoundOTF ExtraBold" panose="020B0600000101010101" pitchFamily="34" charset="-127"/>
                <a:sym typeface="Arial"/>
              </a:rPr>
              <a:t>오늘 배울 내용</a:t>
            </a:r>
            <a:endParaRPr sz="1100" dirty="0">
              <a:solidFill>
                <a:schemeClr val="dk1"/>
              </a:solidFill>
              <a:latin typeface="NanumSquareRoundOTF ExtraBold" panose="020B0600000101010101" pitchFamily="34" charset="-127"/>
              <a:ea typeface="NanumSquareRoundOTF ExtraBold" panose="020B0600000101010101" pitchFamily="34" charset="-127"/>
              <a:sym typeface="Arial"/>
            </a:endParaRPr>
          </a:p>
        </p:txBody>
      </p:sp>
      <p:sp>
        <p:nvSpPr>
          <p:cNvPr id="2" name="Google Shape;105;p14">
            <a:extLst>
              <a:ext uri="{FF2B5EF4-FFF2-40B4-BE49-F238E27FC236}">
                <a16:creationId xmlns:a16="http://schemas.microsoft.com/office/drawing/2014/main" id="{BCC2E5F5-CDAA-1EF4-254B-221939981A45}"/>
              </a:ext>
            </a:extLst>
          </p:cNvPr>
          <p:cNvSpPr txBox="1"/>
          <p:nvPr/>
        </p:nvSpPr>
        <p:spPr>
          <a:xfrm>
            <a:off x="2095460" y="2543939"/>
            <a:ext cx="2340245" cy="593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b="1" dirty="0">
                <a:solidFill>
                  <a:srgbClr val="9DC4FD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  <a:sym typeface="Arial"/>
              </a:rPr>
              <a:t>Chapter</a:t>
            </a:r>
            <a:endParaRPr sz="1000" b="1" dirty="0">
              <a:solidFill>
                <a:srgbClr val="9DC4FD"/>
              </a:solidFill>
              <a:latin typeface="NanumSquareRoundOTF Bold" panose="020B0600000101010101" pitchFamily="34" charset="-127"/>
              <a:ea typeface="NanumSquareRoundOTF Bold" panose="020B0600000101010101" pitchFamily="34" charset="-127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343E533-D65D-3D47-9B83-1DE09AC2B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B24E0-361A-DB46-8CB4-4D4A8DC2EEC4}" type="slidenum">
              <a:rPr kumimoji="1" lang="ko-Kore-KR" altLang="en-US" smtClean="0"/>
              <a:t>20</a:t>
            </a:fld>
            <a:endParaRPr kumimoji="1" lang="ko-Kore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00C1AF52-574C-DB45-BB9B-9EAB923CE6C6}"/>
              </a:ext>
            </a:extLst>
          </p:cNvPr>
          <p:cNvGrpSpPr/>
          <p:nvPr/>
        </p:nvGrpSpPr>
        <p:grpSpPr>
          <a:xfrm>
            <a:off x="785418" y="2018088"/>
            <a:ext cx="4680600" cy="2351263"/>
            <a:chOff x="785418" y="2018088"/>
            <a:chExt cx="4680600" cy="2351263"/>
          </a:xfrm>
        </p:grpSpPr>
        <p:sp>
          <p:nvSpPr>
            <p:cNvPr id="26" name="모서리가 둥근 직사각형 25">
              <a:extLst>
                <a:ext uri="{FF2B5EF4-FFF2-40B4-BE49-F238E27FC236}">
                  <a16:creationId xmlns:a16="http://schemas.microsoft.com/office/drawing/2014/main" id="{4F1537AE-6903-934C-A508-8548B5C1571D}"/>
                </a:ext>
              </a:extLst>
            </p:cNvPr>
            <p:cNvSpPr/>
            <p:nvPr/>
          </p:nvSpPr>
          <p:spPr>
            <a:xfrm>
              <a:off x="4349736" y="3079503"/>
              <a:ext cx="116227" cy="823166"/>
            </a:xfrm>
            <a:prstGeom prst="roundRect">
              <a:avLst>
                <a:gd name="adj" fmla="val 11189"/>
              </a:avLst>
            </a:prstGeom>
            <a:solidFill>
              <a:schemeClr val="bg1">
                <a:alpha val="0"/>
              </a:schemeClr>
            </a:solidFill>
            <a:ln w="50800">
              <a:solidFill>
                <a:srgbClr val="00579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7" name="모서리가 둥근 직사각형 26">
              <a:extLst>
                <a:ext uri="{FF2B5EF4-FFF2-40B4-BE49-F238E27FC236}">
                  <a16:creationId xmlns:a16="http://schemas.microsoft.com/office/drawing/2014/main" id="{B4F9A283-734E-5C4B-A46A-8BED86CF739C}"/>
                </a:ext>
              </a:extLst>
            </p:cNvPr>
            <p:cNvSpPr/>
            <p:nvPr/>
          </p:nvSpPr>
          <p:spPr>
            <a:xfrm>
              <a:off x="3812108" y="2917131"/>
              <a:ext cx="1134773" cy="823166"/>
            </a:xfrm>
            <a:prstGeom prst="roundRect">
              <a:avLst>
                <a:gd name="adj" fmla="val 11189"/>
              </a:avLst>
            </a:prstGeom>
            <a:solidFill>
              <a:schemeClr val="bg1"/>
            </a:solidFill>
            <a:ln w="50800">
              <a:solidFill>
                <a:srgbClr val="00579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8" name="자유형 27">
              <a:extLst>
                <a:ext uri="{FF2B5EF4-FFF2-40B4-BE49-F238E27FC236}">
                  <a16:creationId xmlns:a16="http://schemas.microsoft.com/office/drawing/2014/main" id="{08C452C5-DA8C-9F4E-A17C-1A3D5A305DE3}"/>
                </a:ext>
              </a:extLst>
            </p:cNvPr>
            <p:cNvSpPr/>
            <p:nvPr/>
          </p:nvSpPr>
          <p:spPr>
            <a:xfrm>
              <a:off x="953672" y="2773433"/>
              <a:ext cx="1308942" cy="1167435"/>
            </a:xfrm>
            <a:custGeom>
              <a:avLst/>
              <a:gdLst>
                <a:gd name="connsiteX0" fmla="*/ 1233233 w 2262030"/>
                <a:gd name="connsiteY0" fmla="*/ 0 h 2017487"/>
                <a:gd name="connsiteX1" fmla="*/ 2031519 w 2262030"/>
                <a:gd name="connsiteY1" fmla="*/ 885372 h 2017487"/>
                <a:gd name="connsiteX2" fmla="*/ 1797707 w 2262030"/>
                <a:gd name="connsiteY2" fmla="*/ 1511425 h 2017487"/>
                <a:gd name="connsiteX3" fmla="*/ 1683028 w 2262030"/>
                <a:gd name="connsiteY3" fmla="*/ 1616365 h 2017487"/>
                <a:gd name="connsiteX4" fmla="*/ 1837645 w 2262030"/>
                <a:gd name="connsiteY4" fmla="*/ 1675208 h 2017487"/>
                <a:gd name="connsiteX5" fmla="*/ 2241971 w 2262030"/>
                <a:gd name="connsiteY5" fmla="*/ 1987352 h 2017487"/>
                <a:gd name="connsiteX6" fmla="*/ 2262030 w 2262030"/>
                <a:gd name="connsiteY6" fmla="*/ 2017487 h 2017487"/>
                <a:gd name="connsiteX7" fmla="*/ 0 w 2262030"/>
                <a:gd name="connsiteY7" fmla="*/ 2017487 h 2017487"/>
                <a:gd name="connsiteX8" fmla="*/ 84546 w 2262030"/>
                <a:gd name="connsiteY8" fmla="*/ 1914353 h 2017487"/>
                <a:gd name="connsiteX9" fmla="*/ 640116 w 2262030"/>
                <a:gd name="connsiteY9" fmla="*/ 1593577 h 2017487"/>
                <a:gd name="connsiteX10" fmla="*/ 735782 w 2262030"/>
                <a:gd name="connsiteY10" fmla="*/ 1572756 h 2017487"/>
                <a:gd name="connsiteX11" fmla="*/ 668760 w 2262030"/>
                <a:gd name="connsiteY11" fmla="*/ 1511425 h 2017487"/>
                <a:gd name="connsiteX12" fmla="*/ 434947 w 2262030"/>
                <a:gd name="connsiteY12" fmla="*/ 885372 h 2017487"/>
                <a:gd name="connsiteX13" fmla="*/ 1233233 w 2262030"/>
                <a:gd name="connsiteY13" fmla="*/ 0 h 2017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62030" h="2017487">
                  <a:moveTo>
                    <a:pt x="1233233" y="0"/>
                  </a:moveTo>
                  <a:cubicBezTo>
                    <a:pt x="1674114" y="0"/>
                    <a:pt x="2031519" y="396395"/>
                    <a:pt x="2031519" y="885372"/>
                  </a:cubicBezTo>
                  <a:cubicBezTo>
                    <a:pt x="2031519" y="1129861"/>
                    <a:pt x="1942168" y="1351204"/>
                    <a:pt x="1797707" y="1511425"/>
                  </a:cubicBezTo>
                  <a:lnTo>
                    <a:pt x="1683028" y="1616365"/>
                  </a:lnTo>
                  <a:lnTo>
                    <a:pt x="1837645" y="1675208"/>
                  </a:lnTo>
                  <a:cubicBezTo>
                    <a:pt x="2005591" y="1754762"/>
                    <a:pt x="2144774" y="1861901"/>
                    <a:pt x="2241971" y="1987352"/>
                  </a:cubicBezTo>
                  <a:lnTo>
                    <a:pt x="2262030" y="2017487"/>
                  </a:lnTo>
                  <a:lnTo>
                    <a:pt x="0" y="2017487"/>
                  </a:lnTo>
                  <a:lnTo>
                    <a:pt x="84546" y="1914353"/>
                  </a:lnTo>
                  <a:cubicBezTo>
                    <a:pt x="220700" y="1773046"/>
                    <a:pt x="413507" y="1660781"/>
                    <a:pt x="640116" y="1593577"/>
                  </a:cubicBezTo>
                  <a:lnTo>
                    <a:pt x="735782" y="1572756"/>
                  </a:lnTo>
                  <a:lnTo>
                    <a:pt x="668760" y="1511425"/>
                  </a:lnTo>
                  <a:cubicBezTo>
                    <a:pt x="524298" y="1351204"/>
                    <a:pt x="434947" y="1129861"/>
                    <a:pt x="434947" y="885372"/>
                  </a:cubicBezTo>
                  <a:cubicBezTo>
                    <a:pt x="434947" y="396395"/>
                    <a:pt x="792352" y="0"/>
                    <a:pt x="1233233" y="0"/>
                  </a:cubicBezTo>
                  <a:close/>
                </a:path>
              </a:pathLst>
            </a:custGeom>
            <a:solidFill>
              <a:schemeClr val="accent1">
                <a:alpha val="0"/>
              </a:schemeClr>
            </a:solidFill>
            <a:ln w="50800">
              <a:solidFill>
                <a:srgbClr val="00579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ko-Kore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E62F6C7-42E9-4F40-8A00-A44E301ED966}"/>
                </a:ext>
              </a:extLst>
            </p:cNvPr>
            <p:cNvSpPr/>
            <p:nvPr/>
          </p:nvSpPr>
          <p:spPr>
            <a:xfrm>
              <a:off x="785418" y="3882220"/>
              <a:ext cx="1822541" cy="4871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CC0B2207-5E40-6545-949C-7A6FB3BF3B5D}"/>
                </a:ext>
              </a:extLst>
            </p:cNvPr>
            <p:cNvGrpSpPr/>
            <p:nvPr/>
          </p:nvGrpSpPr>
          <p:grpSpPr>
            <a:xfrm flipH="1">
              <a:off x="4038863" y="3119396"/>
              <a:ext cx="306735" cy="472853"/>
              <a:chOff x="3656910" y="3641279"/>
              <a:chExt cx="530080" cy="356248"/>
            </a:xfrm>
          </p:grpSpPr>
          <p:cxnSp>
            <p:nvCxnSpPr>
              <p:cNvPr id="31" name="직선 연결선[R] 30">
                <a:extLst>
                  <a:ext uri="{FF2B5EF4-FFF2-40B4-BE49-F238E27FC236}">
                    <a16:creationId xmlns:a16="http://schemas.microsoft.com/office/drawing/2014/main" id="{38258C66-4067-9A48-9B3B-4501F892A73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86990" y="3684444"/>
                <a:ext cx="0" cy="112120"/>
              </a:xfrm>
              <a:prstGeom prst="line">
                <a:avLst/>
              </a:prstGeom>
              <a:ln w="50800" cap="rnd">
                <a:solidFill>
                  <a:srgbClr val="00579B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직선 연결선[R] 31">
                <a:extLst>
                  <a:ext uri="{FF2B5EF4-FFF2-40B4-BE49-F238E27FC236}">
                    <a16:creationId xmlns:a16="http://schemas.microsoft.com/office/drawing/2014/main" id="{9FE09350-A433-6A48-9AA1-888A1843BB5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56910" y="3641279"/>
                <a:ext cx="0" cy="134693"/>
              </a:xfrm>
              <a:prstGeom prst="line">
                <a:avLst/>
              </a:prstGeom>
              <a:ln w="50800" cap="rnd">
                <a:solidFill>
                  <a:srgbClr val="00579B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자유형 35">
                <a:extLst>
                  <a:ext uri="{FF2B5EF4-FFF2-40B4-BE49-F238E27FC236}">
                    <a16:creationId xmlns:a16="http://schemas.microsoft.com/office/drawing/2014/main" id="{9FACD522-3D4C-5943-BB2C-7FABE4DBEBFB}"/>
                  </a:ext>
                </a:extLst>
              </p:cNvPr>
              <p:cNvSpPr/>
              <p:nvPr/>
            </p:nvSpPr>
            <p:spPr>
              <a:xfrm rot="197577">
                <a:off x="3676427" y="3883912"/>
                <a:ext cx="385009" cy="113615"/>
              </a:xfrm>
              <a:custGeom>
                <a:avLst/>
                <a:gdLst>
                  <a:gd name="connsiteX0" fmla="*/ 0 w 758758"/>
                  <a:gd name="connsiteY0" fmla="*/ 0 h 223907"/>
                  <a:gd name="connsiteX1" fmla="*/ 418290 w 758758"/>
                  <a:gd name="connsiteY1" fmla="*/ 223736 h 223907"/>
                  <a:gd name="connsiteX2" fmla="*/ 758758 w 758758"/>
                  <a:gd name="connsiteY2" fmla="*/ 29183 h 2239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58758" h="223907">
                    <a:moveTo>
                      <a:pt x="0" y="0"/>
                    </a:moveTo>
                    <a:cubicBezTo>
                      <a:pt x="145915" y="109436"/>
                      <a:pt x="291830" y="218872"/>
                      <a:pt x="418290" y="223736"/>
                    </a:cubicBezTo>
                    <a:cubicBezTo>
                      <a:pt x="544750" y="228600"/>
                      <a:pt x="651754" y="128891"/>
                      <a:pt x="758758" y="29183"/>
                    </a:cubicBezTo>
                  </a:path>
                </a:pathLst>
              </a:custGeom>
              <a:noFill/>
              <a:ln w="50800" cap="rnd">
                <a:solidFill>
                  <a:srgbClr val="00579B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sp>
          <p:nvSpPr>
            <p:cNvPr id="41" name="모서리가 둥근 직사각형 40">
              <a:extLst>
                <a:ext uri="{FF2B5EF4-FFF2-40B4-BE49-F238E27FC236}">
                  <a16:creationId xmlns:a16="http://schemas.microsoft.com/office/drawing/2014/main" id="{2E5E973D-944B-514F-B6D3-0D8936FDAF75}"/>
                </a:ext>
              </a:extLst>
            </p:cNvPr>
            <p:cNvSpPr/>
            <p:nvPr/>
          </p:nvSpPr>
          <p:spPr>
            <a:xfrm>
              <a:off x="5093671" y="2917131"/>
              <a:ext cx="372347" cy="1023737"/>
            </a:xfrm>
            <a:prstGeom prst="roundRect">
              <a:avLst>
                <a:gd name="adj" fmla="val 11189"/>
              </a:avLst>
            </a:prstGeom>
            <a:solidFill>
              <a:schemeClr val="accent1">
                <a:alpha val="0"/>
              </a:schemeClr>
            </a:solidFill>
            <a:ln w="50800">
              <a:solidFill>
                <a:srgbClr val="00579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2" name="모서리가 둥근 직사각형 41">
              <a:extLst>
                <a:ext uri="{FF2B5EF4-FFF2-40B4-BE49-F238E27FC236}">
                  <a16:creationId xmlns:a16="http://schemas.microsoft.com/office/drawing/2014/main" id="{8653DB83-0096-4041-A743-642911423CE3}"/>
                </a:ext>
              </a:extLst>
            </p:cNvPr>
            <p:cNvSpPr/>
            <p:nvPr/>
          </p:nvSpPr>
          <p:spPr>
            <a:xfrm>
              <a:off x="4165397" y="3833759"/>
              <a:ext cx="484906" cy="109024"/>
            </a:xfrm>
            <a:prstGeom prst="roundRect">
              <a:avLst>
                <a:gd name="adj" fmla="val 11189"/>
              </a:avLst>
            </a:prstGeom>
            <a:solidFill>
              <a:schemeClr val="bg1"/>
            </a:solidFill>
            <a:ln w="50800">
              <a:solidFill>
                <a:srgbClr val="00579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6D97F182-4581-464C-A82D-17C0C53823DC}"/>
                </a:ext>
              </a:extLst>
            </p:cNvPr>
            <p:cNvGrpSpPr/>
            <p:nvPr/>
          </p:nvGrpSpPr>
          <p:grpSpPr>
            <a:xfrm flipH="1">
              <a:off x="1648230" y="3151493"/>
              <a:ext cx="306735" cy="391849"/>
              <a:chOff x="3882593" y="3574922"/>
              <a:chExt cx="306735" cy="391849"/>
            </a:xfrm>
          </p:grpSpPr>
          <p:grpSp>
            <p:nvGrpSpPr>
              <p:cNvPr id="43" name="그룹 42">
                <a:extLst>
                  <a:ext uri="{FF2B5EF4-FFF2-40B4-BE49-F238E27FC236}">
                    <a16:creationId xmlns:a16="http://schemas.microsoft.com/office/drawing/2014/main" id="{6A47CFBC-E6AF-194E-B3FA-6974C9904B74}"/>
                  </a:ext>
                </a:extLst>
              </p:cNvPr>
              <p:cNvGrpSpPr/>
              <p:nvPr/>
            </p:nvGrpSpPr>
            <p:grpSpPr>
              <a:xfrm flipH="1">
                <a:off x="3882593" y="3574922"/>
                <a:ext cx="306735" cy="391849"/>
                <a:chOff x="6242065" y="3036694"/>
                <a:chExt cx="530080" cy="677168"/>
              </a:xfrm>
            </p:grpSpPr>
            <p:cxnSp>
              <p:nvCxnSpPr>
                <p:cNvPr id="44" name="직선 연결선[R] 43">
                  <a:extLst>
                    <a:ext uri="{FF2B5EF4-FFF2-40B4-BE49-F238E27FC236}">
                      <a16:creationId xmlns:a16="http://schemas.microsoft.com/office/drawing/2014/main" id="{734FBFAF-0B68-974B-B160-F47754353CC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772145" y="3051208"/>
                  <a:ext cx="0" cy="211756"/>
                </a:xfrm>
                <a:prstGeom prst="line">
                  <a:avLst/>
                </a:prstGeom>
                <a:ln w="50800" cap="rnd">
                  <a:solidFill>
                    <a:srgbClr val="00579B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직선 연결선[R] 44">
                  <a:extLst>
                    <a:ext uri="{FF2B5EF4-FFF2-40B4-BE49-F238E27FC236}">
                      <a16:creationId xmlns:a16="http://schemas.microsoft.com/office/drawing/2014/main" id="{E24AB0DF-A387-F347-BC1A-9C2D0EB7810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42065" y="3036694"/>
                  <a:ext cx="0" cy="211756"/>
                </a:xfrm>
                <a:prstGeom prst="line">
                  <a:avLst/>
                </a:prstGeom>
                <a:ln w="50800" cap="rnd">
                  <a:solidFill>
                    <a:srgbClr val="00579B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6" name="자유형 45">
                  <a:extLst>
                    <a:ext uri="{FF2B5EF4-FFF2-40B4-BE49-F238E27FC236}">
                      <a16:creationId xmlns:a16="http://schemas.microsoft.com/office/drawing/2014/main" id="{F4AFBEA4-ECED-B94A-89D1-B55863FE6634}"/>
                    </a:ext>
                  </a:extLst>
                </p:cNvPr>
                <p:cNvSpPr/>
                <p:nvPr/>
              </p:nvSpPr>
              <p:spPr>
                <a:xfrm rot="197577">
                  <a:off x="6261582" y="3600247"/>
                  <a:ext cx="385009" cy="113615"/>
                </a:xfrm>
                <a:custGeom>
                  <a:avLst/>
                  <a:gdLst>
                    <a:gd name="connsiteX0" fmla="*/ 0 w 758758"/>
                    <a:gd name="connsiteY0" fmla="*/ 0 h 223907"/>
                    <a:gd name="connsiteX1" fmla="*/ 418290 w 758758"/>
                    <a:gd name="connsiteY1" fmla="*/ 223736 h 223907"/>
                    <a:gd name="connsiteX2" fmla="*/ 758758 w 758758"/>
                    <a:gd name="connsiteY2" fmla="*/ 29183 h 2239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758758" h="223907">
                      <a:moveTo>
                        <a:pt x="0" y="0"/>
                      </a:moveTo>
                      <a:cubicBezTo>
                        <a:pt x="145915" y="109436"/>
                        <a:pt x="291830" y="218872"/>
                        <a:pt x="418290" y="223736"/>
                      </a:cubicBezTo>
                      <a:cubicBezTo>
                        <a:pt x="544750" y="228600"/>
                        <a:pt x="651754" y="128891"/>
                        <a:pt x="758758" y="29183"/>
                      </a:cubicBezTo>
                    </a:path>
                  </a:pathLst>
                </a:custGeom>
                <a:noFill/>
                <a:ln w="50800" cap="rnd">
                  <a:solidFill>
                    <a:srgbClr val="00579B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/>
                </a:p>
              </p:txBody>
            </p:sp>
          </p:grpSp>
          <p:sp>
            <p:nvSpPr>
              <p:cNvPr id="47" name="자유형 46">
                <a:extLst>
                  <a:ext uri="{FF2B5EF4-FFF2-40B4-BE49-F238E27FC236}">
                    <a16:creationId xmlns:a16="http://schemas.microsoft.com/office/drawing/2014/main" id="{D76EF625-9EAB-FC47-A754-B1A946C516EB}"/>
                  </a:ext>
                </a:extLst>
              </p:cNvPr>
              <p:cNvSpPr/>
              <p:nvPr/>
            </p:nvSpPr>
            <p:spPr>
              <a:xfrm flipH="1">
                <a:off x="3947429" y="3881971"/>
                <a:ext cx="226198" cy="26456"/>
              </a:xfrm>
              <a:custGeom>
                <a:avLst/>
                <a:gdLst>
                  <a:gd name="connsiteX0" fmla="*/ 0 w 406400"/>
                  <a:gd name="connsiteY0" fmla="*/ 20765 h 66947"/>
                  <a:gd name="connsiteX1" fmla="*/ 240145 w 406400"/>
                  <a:gd name="connsiteY1" fmla="*/ 2292 h 66947"/>
                  <a:gd name="connsiteX2" fmla="*/ 406400 w 406400"/>
                  <a:gd name="connsiteY2" fmla="*/ 66947 h 669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06400" h="66947">
                    <a:moveTo>
                      <a:pt x="0" y="20765"/>
                    </a:moveTo>
                    <a:cubicBezTo>
                      <a:pt x="86206" y="7680"/>
                      <a:pt x="172412" y="-5405"/>
                      <a:pt x="240145" y="2292"/>
                    </a:cubicBezTo>
                    <a:cubicBezTo>
                      <a:pt x="307878" y="9989"/>
                      <a:pt x="357139" y="38468"/>
                      <a:pt x="406400" y="66947"/>
                    </a:cubicBezTo>
                  </a:path>
                </a:pathLst>
              </a:custGeom>
              <a:noFill/>
              <a:ln w="50800" cap="rnd">
                <a:solidFill>
                  <a:srgbClr val="00579B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sp>
          <p:nvSpPr>
            <p:cNvPr id="48" name="타원형 설명선[O] 47">
              <a:extLst>
                <a:ext uri="{FF2B5EF4-FFF2-40B4-BE49-F238E27FC236}">
                  <a16:creationId xmlns:a16="http://schemas.microsoft.com/office/drawing/2014/main" id="{C6189A75-B5A4-3A4F-AE80-3B39C261D44C}"/>
                </a:ext>
              </a:extLst>
            </p:cNvPr>
            <p:cNvSpPr/>
            <p:nvPr/>
          </p:nvSpPr>
          <p:spPr>
            <a:xfrm>
              <a:off x="1863127" y="2018088"/>
              <a:ext cx="958458" cy="648321"/>
            </a:xfrm>
            <a:prstGeom prst="wedgeEllipseCallout">
              <a:avLst>
                <a:gd name="adj1" fmla="val -35954"/>
                <a:gd name="adj2" fmla="val 63230"/>
              </a:avLst>
            </a:prstGeom>
            <a:solidFill>
              <a:schemeClr val="accent1">
                <a:alpha val="0"/>
              </a:schemeClr>
            </a:solidFill>
            <a:ln w="25400">
              <a:solidFill>
                <a:srgbClr val="00579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900" dirty="0">
                  <a:solidFill>
                    <a:schemeClr val="tx1"/>
                  </a:solidFill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오늘 날씨</a:t>
              </a:r>
              <a:endParaRPr kumimoji="1" lang="en-US" altLang="ko-KR" sz="900" dirty="0">
                <a:solidFill>
                  <a:schemeClr val="tx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endParaRPr>
            </a:p>
            <a:p>
              <a:pPr algn="ctr"/>
              <a:r>
                <a:rPr kumimoji="1" lang="ko-KR" altLang="en-US" sz="900" dirty="0" err="1">
                  <a:solidFill>
                    <a:schemeClr val="tx1"/>
                  </a:solidFill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어떠나고</a:t>
              </a:r>
              <a:endParaRPr kumimoji="1" lang="ko-Kore-KR" altLang="en-US" sz="900" dirty="0">
                <a:solidFill>
                  <a:schemeClr val="tx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endParaRPr>
            </a:p>
          </p:txBody>
        </p:sp>
        <p:sp>
          <p:nvSpPr>
            <p:cNvPr id="49" name="타원형 설명선[O] 48">
              <a:extLst>
                <a:ext uri="{FF2B5EF4-FFF2-40B4-BE49-F238E27FC236}">
                  <a16:creationId xmlns:a16="http://schemas.microsoft.com/office/drawing/2014/main" id="{1AFEE601-8456-4349-9883-42F3F626B2BD}"/>
                </a:ext>
              </a:extLst>
            </p:cNvPr>
            <p:cNvSpPr/>
            <p:nvPr/>
          </p:nvSpPr>
          <p:spPr>
            <a:xfrm>
              <a:off x="2929563" y="2263645"/>
              <a:ext cx="958458" cy="648321"/>
            </a:xfrm>
            <a:prstGeom prst="wedgeEllipseCallout">
              <a:avLst>
                <a:gd name="adj1" fmla="val 33249"/>
                <a:gd name="adj2" fmla="val 52712"/>
              </a:avLst>
            </a:prstGeom>
            <a:solidFill>
              <a:schemeClr val="accent1">
                <a:alpha val="0"/>
              </a:schemeClr>
            </a:solidFill>
            <a:ln w="25400">
              <a:solidFill>
                <a:srgbClr val="00579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900" dirty="0">
                  <a:solidFill>
                    <a:schemeClr val="tx1"/>
                  </a:solidFill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????????</a:t>
              </a:r>
              <a:endParaRPr kumimoji="1" lang="ko-Kore-KR" altLang="en-US" sz="900" dirty="0">
                <a:solidFill>
                  <a:schemeClr val="tx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endParaRPr>
            </a:p>
          </p:txBody>
        </p:sp>
        <p:sp>
          <p:nvSpPr>
            <p:cNvPr id="5" name="오른쪽 화살표[R] 4">
              <a:extLst>
                <a:ext uri="{FF2B5EF4-FFF2-40B4-BE49-F238E27FC236}">
                  <a16:creationId xmlns:a16="http://schemas.microsoft.com/office/drawing/2014/main" id="{AB51AD8E-2B75-A34F-8060-E7C979FEE471}"/>
                </a:ext>
              </a:extLst>
            </p:cNvPr>
            <p:cNvSpPr/>
            <p:nvPr/>
          </p:nvSpPr>
          <p:spPr>
            <a:xfrm>
              <a:off x="2588165" y="3119396"/>
              <a:ext cx="786581" cy="430291"/>
            </a:xfrm>
            <a:prstGeom prst="rightArrow">
              <a:avLst/>
            </a:prstGeom>
            <a:solidFill>
              <a:srgbClr val="54C5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1D3A5E2-9E0E-3145-BACF-A2740E16A855}"/>
              </a:ext>
            </a:extLst>
          </p:cNvPr>
          <p:cNvGrpSpPr/>
          <p:nvPr/>
        </p:nvGrpSpPr>
        <p:grpSpPr>
          <a:xfrm>
            <a:off x="6589372" y="2018088"/>
            <a:ext cx="4680600" cy="2351263"/>
            <a:chOff x="6589372" y="2018088"/>
            <a:chExt cx="4680600" cy="2351263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A9F7663E-946E-A64A-A435-B790A9748BBC}"/>
                </a:ext>
              </a:extLst>
            </p:cNvPr>
            <p:cNvGrpSpPr/>
            <p:nvPr/>
          </p:nvGrpSpPr>
          <p:grpSpPr>
            <a:xfrm>
              <a:off x="6589372" y="2018088"/>
              <a:ext cx="4680600" cy="2351263"/>
              <a:chOff x="6704649" y="2441517"/>
              <a:chExt cx="4680600" cy="2351263"/>
            </a:xfrm>
          </p:grpSpPr>
          <p:sp>
            <p:nvSpPr>
              <p:cNvPr id="34" name="모서리가 둥근 직사각형 33">
                <a:extLst>
                  <a:ext uri="{FF2B5EF4-FFF2-40B4-BE49-F238E27FC236}">
                    <a16:creationId xmlns:a16="http://schemas.microsoft.com/office/drawing/2014/main" id="{1CD907C7-14F5-FF4E-A876-C62D3B95052D}"/>
                  </a:ext>
                </a:extLst>
              </p:cNvPr>
              <p:cNvSpPr/>
              <p:nvPr/>
            </p:nvSpPr>
            <p:spPr>
              <a:xfrm>
                <a:off x="10268967" y="3502932"/>
                <a:ext cx="116227" cy="823166"/>
              </a:xfrm>
              <a:prstGeom prst="roundRect">
                <a:avLst>
                  <a:gd name="adj" fmla="val 11189"/>
                </a:avLst>
              </a:prstGeom>
              <a:solidFill>
                <a:schemeClr val="bg1">
                  <a:alpha val="0"/>
                </a:schemeClr>
              </a:solidFill>
              <a:ln w="50800">
                <a:solidFill>
                  <a:srgbClr val="00579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25" name="모서리가 둥근 직사각형 24">
                <a:extLst>
                  <a:ext uri="{FF2B5EF4-FFF2-40B4-BE49-F238E27FC236}">
                    <a16:creationId xmlns:a16="http://schemas.microsoft.com/office/drawing/2014/main" id="{57C55FE2-B50E-2042-86A0-C4CD12AFFF60}"/>
                  </a:ext>
                </a:extLst>
              </p:cNvPr>
              <p:cNvSpPr/>
              <p:nvPr/>
            </p:nvSpPr>
            <p:spPr>
              <a:xfrm>
                <a:off x="9731339" y="3340560"/>
                <a:ext cx="1134773" cy="823166"/>
              </a:xfrm>
              <a:prstGeom prst="roundRect">
                <a:avLst>
                  <a:gd name="adj" fmla="val 11189"/>
                </a:avLst>
              </a:prstGeom>
              <a:solidFill>
                <a:schemeClr val="bg1"/>
              </a:solidFill>
              <a:ln w="50800">
                <a:solidFill>
                  <a:srgbClr val="00579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3" name="자유형 12">
                <a:extLst>
                  <a:ext uri="{FF2B5EF4-FFF2-40B4-BE49-F238E27FC236}">
                    <a16:creationId xmlns:a16="http://schemas.microsoft.com/office/drawing/2014/main" id="{0B931338-6B44-4042-A4A8-4B312F3AEB5B}"/>
                  </a:ext>
                </a:extLst>
              </p:cNvPr>
              <p:cNvSpPr/>
              <p:nvPr/>
            </p:nvSpPr>
            <p:spPr>
              <a:xfrm>
                <a:off x="6872903" y="3196862"/>
                <a:ext cx="1308942" cy="1167435"/>
              </a:xfrm>
              <a:custGeom>
                <a:avLst/>
                <a:gdLst>
                  <a:gd name="connsiteX0" fmla="*/ 1233233 w 2262030"/>
                  <a:gd name="connsiteY0" fmla="*/ 0 h 2017487"/>
                  <a:gd name="connsiteX1" fmla="*/ 2031519 w 2262030"/>
                  <a:gd name="connsiteY1" fmla="*/ 885372 h 2017487"/>
                  <a:gd name="connsiteX2" fmla="*/ 1797707 w 2262030"/>
                  <a:gd name="connsiteY2" fmla="*/ 1511425 h 2017487"/>
                  <a:gd name="connsiteX3" fmla="*/ 1683028 w 2262030"/>
                  <a:gd name="connsiteY3" fmla="*/ 1616365 h 2017487"/>
                  <a:gd name="connsiteX4" fmla="*/ 1837645 w 2262030"/>
                  <a:gd name="connsiteY4" fmla="*/ 1675208 h 2017487"/>
                  <a:gd name="connsiteX5" fmla="*/ 2241971 w 2262030"/>
                  <a:gd name="connsiteY5" fmla="*/ 1987352 h 2017487"/>
                  <a:gd name="connsiteX6" fmla="*/ 2262030 w 2262030"/>
                  <a:gd name="connsiteY6" fmla="*/ 2017487 h 2017487"/>
                  <a:gd name="connsiteX7" fmla="*/ 0 w 2262030"/>
                  <a:gd name="connsiteY7" fmla="*/ 2017487 h 2017487"/>
                  <a:gd name="connsiteX8" fmla="*/ 84546 w 2262030"/>
                  <a:gd name="connsiteY8" fmla="*/ 1914353 h 2017487"/>
                  <a:gd name="connsiteX9" fmla="*/ 640116 w 2262030"/>
                  <a:gd name="connsiteY9" fmla="*/ 1593577 h 2017487"/>
                  <a:gd name="connsiteX10" fmla="*/ 735782 w 2262030"/>
                  <a:gd name="connsiteY10" fmla="*/ 1572756 h 2017487"/>
                  <a:gd name="connsiteX11" fmla="*/ 668760 w 2262030"/>
                  <a:gd name="connsiteY11" fmla="*/ 1511425 h 2017487"/>
                  <a:gd name="connsiteX12" fmla="*/ 434947 w 2262030"/>
                  <a:gd name="connsiteY12" fmla="*/ 885372 h 2017487"/>
                  <a:gd name="connsiteX13" fmla="*/ 1233233 w 2262030"/>
                  <a:gd name="connsiteY13" fmla="*/ 0 h 2017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262030" h="2017487">
                    <a:moveTo>
                      <a:pt x="1233233" y="0"/>
                    </a:moveTo>
                    <a:cubicBezTo>
                      <a:pt x="1674114" y="0"/>
                      <a:pt x="2031519" y="396395"/>
                      <a:pt x="2031519" y="885372"/>
                    </a:cubicBezTo>
                    <a:cubicBezTo>
                      <a:pt x="2031519" y="1129861"/>
                      <a:pt x="1942168" y="1351204"/>
                      <a:pt x="1797707" y="1511425"/>
                    </a:cubicBezTo>
                    <a:lnTo>
                      <a:pt x="1683028" y="1616365"/>
                    </a:lnTo>
                    <a:lnTo>
                      <a:pt x="1837645" y="1675208"/>
                    </a:lnTo>
                    <a:cubicBezTo>
                      <a:pt x="2005591" y="1754762"/>
                      <a:pt x="2144774" y="1861901"/>
                      <a:pt x="2241971" y="1987352"/>
                    </a:cubicBezTo>
                    <a:lnTo>
                      <a:pt x="2262030" y="2017487"/>
                    </a:lnTo>
                    <a:lnTo>
                      <a:pt x="0" y="2017487"/>
                    </a:lnTo>
                    <a:lnTo>
                      <a:pt x="84546" y="1914353"/>
                    </a:lnTo>
                    <a:cubicBezTo>
                      <a:pt x="220700" y="1773046"/>
                      <a:pt x="413507" y="1660781"/>
                      <a:pt x="640116" y="1593577"/>
                    </a:cubicBezTo>
                    <a:lnTo>
                      <a:pt x="735782" y="1572756"/>
                    </a:lnTo>
                    <a:lnTo>
                      <a:pt x="668760" y="1511425"/>
                    </a:lnTo>
                    <a:cubicBezTo>
                      <a:pt x="524298" y="1351204"/>
                      <a:pt x="434947" y="1129861"/>
                      <a:pt x="434947" y="885372"/>
                    </a:cubicBezTo>
                    <a:cubicBezTo>
                      <a:pt x="434947" y="396395"/>
                      <a:pt x="792352" y="0"/>
                      <a:pt x="1233233" y="0"/>
                    </a:cubicBezTo>
                    <a:close/>
                  </a:path>
                </a:pathLst>
              </a:custGeom>
              <a:solidFill>
                <a:schemeClr val="accent1">
                  <a:alpha val="0"/>
                </a:schemeClr>
              </a:solidFill>
              <a:ln w="50800">
                <a:solidFill>
                  <a:srgbClr val="00579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36C1EBD2-C440-144A-8B44-DBF0A94819DB}"/>
                  </a:ext>
                </a:extLst>
              </p:cNvPr>
              <p:cNvSpPr/>
              <p:nvPr/>
            </p:nvSpPr>
            <p:spPr>
              <a:xfrm>
                <a:off x="6704649" y="4305649"/>
                <a:ext cx="1822541" cy="48713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grpSp>
            <p:nvGrpSpPr>
              <p:cNvPr id="3" name="그룹 2">
                <a:extLst>
                  <a:ext uri="{FF2B5EF4-FFF2-40B4-BE49-F238E27FC236}">
                    <a16:creationId xmlns:a16="http://schemas.microsoft.com/office/drawing/2014/main" id="{6D7EC8C1-7A3B-D340-A0B9-2B20118EED75}"/>
                  </a:ext>
                </a:extLst>
              </p:cNvPr>
              <p:cNvGrpSpPr/>
              <p:nvPr/>
            </p:nvGrpSpPr>
            <p:grpSpPr>
              <a:xfrm>
                <a:off x="7594523" y="3485531"/>
                <a:ext cx="306735" cy="472853"/>
                <a:chOff x="3656910" y="3641279"/>
                <a:chExt cx="530080" cy="356248"/>
              </a:xfrm>
            </p:grpSpPr>
            <p:cxnSp>
              <p:nvCxnSpPr>
                <p:cNvPr id="12" name="직선 연결선[R] 11">
                  <a:extLst>
                    <a:ext uri="{FF2B5EF4-FFF2-40B4-BE49-F238E27FC236}">
                      <a16:creationId xmlns:a16="http://schemas.microsoft.com/office/drawing/2014/main" id="{59F914B2-6FF4-4C48-A40E-D8E841C9733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186990" y="3684444"/>
                  <a:ext cx="0" cy="112120"/>
                </a:xfrm>
                <a:prstGeom prst="line">
                  <a:avLst/>
                </a:prstGeom>
                <a:ln w="50800" cap="rnd">
                  <a:solidFill>
                    <a:srgbClr val="00579B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직선 연결선[R] 21">
                  <a:extLst>
                    <a:ext uri="{FF2B5EF4-FFF2-40B4-BE49-F238E27FC236}">
                      <a16:creationId xmlns:a16="http://schemas.microsoft.com/office/drawing/2014/main" id="{0919CE54-6061-DF4D-A5A2-9247F0F76B5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656910" y="3641279"/>
                  <a:ext cx="0" cy="134693"/>
                </a:xfrm>
                <a:prstGeom prst="line">
                  <a:avLst/>
                </a:prstGeom>
                <a:ln w="50800" cap="rnd">
                  <a:solidFill>
                    <a:srgbClr val="00579B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3" name="자유형 22">
                  <a:extLst>
                    <a:ext uri="{FF2B5EF4-FFF2-40B4-BE49-F238E27FC236}">
                      <a16:creationId xmlns:a16="http://schemas.microsoft.com/office/drawing/2014/main" id="{23AF6591-6A9D-2B43-9378-AB6BF358F41A}"/>
                    </a:ext>
                  </a:extLst>
                </p:cNvPr>
                <p:cNvSpPr/>
                <p:nvPr/>
              </p:nvSpPr>
              <p:spPr>
                <a:xfrm rot="197577">
                  <a:off x="3676427" y="3883912"/>
                  <a:ext cx="385009" cy="113615"/>
                </a:xfrm>
                <a:custGeom>
                  <a:avLst/>
                  <a:gdLst>
                    <a:gd name="connsiteX0" fmla="*/ 0 w 758758"/>
                    <a:gd name="connsiteY0" fmla="*/ 0 h 223907"/>
                    <a:gd name="connsiteX1" fmla="*/ 418290 w 758758"/>
                    <a:gd name="connsiteY1" fmla="*/ 223736 h 223907"/>
                    <a:gd name="connsiteX2" fmla="*/ 758758 w 758758"/>
                    <a:gd name="connsiteY2" fmla="*/ 29183 h 2239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758758" h="223907">
                      <a:moveTo>
                        <a:pt x="0" y="0"/>
                      </a:moveTo>
                      <a:cubicBezTo>
                        <a:pt x="145915" y="109436"/>
                        <a:pt x="291830" y="218872"/>
                        <a:pt x="418290" y="223736"/>
                      </a:cubicBezTo>
                      <a:cubicBezTo>
                        <a:pt x="544750" y="228600"/>
                        <a:pt x="651754" y="128891"/>
                        <a:pt x="758758" y="29183"/>
                      </a:cubicBezTo>
                    </a:path>
                  </a:pathLst>
                </a:custGeom>
                <a:noFill/>
                <a:ln w="50800" cap="rnd">
                  <a:solidFill>
                    <a:srgbClr val="00579B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/>
                </a:p>
              </p:txBody>
            </p:sp>
          </p:grpSp>
          <p:sp>
            <p:nvSpPr>
              <p:cNvPr id="33" name="모서리가 둥근 직사각형 32">
                <a:extLst>
                  <a:ext uri="{FF2B5EF4-FFF2-40B4-BE49-F238E27FC236}">
                    <a16:creationId xmlns:a16="http://schemas.microsoft.com/office/drawing/2014/main" id="{E8B94F08-8345-FF4C-B65B-8DBA50064F18}"/>
                  </a:ext>
                </a:extLst>
              </p:cNvPr>
              <p:cNvSpPr/>
              <p:nvPr/>
            </p:nvSpPr>
            <p:spPr>
              <a:xfrm>
                <a:off x="11012902" y="3340560"/>
                <a:ext cx="372347" cy="1023737"/>
              </a:xfrm>
              <a:prstGeom prst="roundRect">
                <a:avLst>
                  <a:gd name="adj" fmla="val 11189"/>
                </a:avLst>
              </a:prstGeom>
              <a:solidFill>
                <a:schemeClr val="accent1">
                  <a:alpha val="0"/>
                </a:schemeClr>
              </a:solidFill>
              <a:ln w="50800">
                <a:solidFill>
                  <a:srgbClr val="00579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35" name="모서리가 둥근 직사각형 34">
                <a:extLst>
                  <a:ext uri="{FF2B5EF4-FFF2-40B4-BE49-F238E27FC236}">
                    <a16:creationId xmlns:a16="http://schemas.microsoft.com/office/drawing/2014/main" id="{AFBE7F6B-664C-4B48-AA28-A2159AD9AE38}"/>
                  </a:ext>
                </a:extLst>
              </p:cNvPr>
              <p:cNvSpPr/>
              <p:nvPr/>
            </p:nvSpPr>
            <p:spPr>
              <a:xfrm>
                <a:off x="10084628" y="4257188"/>
                <a:ext cx="484906" cy="109024"/>
              </a:xfrm>
              <a:prstGeom prst="roundRect">
                <a:avLst>
                  <a:gd name="adj" fmla="val 11189"/>
                </a:avLst>
              </a:prstGeom>
              <a:solidFill>
                <a:schemeClr val="bg1"/>
              </a:solidFill>
              <a:ln w="50800">
                <a:solidFill>
                  <a:srgbClr val="00579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grpSp>
            <p:nvGrpSpPr>
              <p:cNvPr id="37" name="그룹 36">
                <a:extLst>
                  <a:ext uri="{FF2B5EF4-FFF2-40B4-BE49-F238E27FC236}">
                    <a16:creationId xmlns:a16="http://schemas.microsoft.com/office/drawing/2014/main" id="{B4C56013-060A-D643-9951-CE946BA87DB1}"/>
                  </a:ext>
                </a:extLst>
              </p:cNvPr>
              <p:cNvGrpSpPr/>
              <p:nvPr/>
            </p:nvGrpSpPr>
            <p:grpSpPr>
              <a:xfrm flipH="1">
                <a:off x="10020346" y="3574922"/>
                <a:ext cx="306735" cy="391849"/>
                <a:chOff x="6242065" y="3036694"/>
                <a:chExt cx="530080" cy="677168"/>
              </a:xfrm>
            </p:grpSpPr>
            <p:cxnSp>
              <p:nvCxnSpPr>
                <p:cNvPr id="38" name="직선 연결선[R] 37">
                  <a:extLst>
                    <a:ext uri="{FF2B5EF4-FFF2-40B4-BE49-F238E27FC236}">
                      <a16:creationId xmlns:a16="http://schemas.microsoft.com/office/drawing/2014/main" id="{2232231B-F816-294F-A20F-7C0F09A936E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772145" y="3051208"/>
                  <a:ext cx="0" cy="211756"/>
                </a:xfrm>
                <a:prstGeom prst="line">
                  <a:avLst/>
                </a:prstGeom>
                <a:ln w="50800" cap="rnd">
                  <a:solidFill>
                    <a:srgbClr val="00579B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직선 연결선[R] 38">
                  <a:extLst>
                    <a:ext uri="{FF2B5EF4-FFF2-40B4-BE49-F238E27FC236}">
                      <a16:creationId xmlns:a16="http://schemas.microsoft.com/office/drawing/2014/main" id="{1354777C-CBDA-394E-BC77-A6EB20A4638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42065" y="3036694"/>
                  <a:ext cx="0" cy="211756"/>
                </a:xfrm>
                <a:prstGeom prst="line">
                  <a:avLst/>
                </a:prstGeom>
                <a:ln w="50800" cap="rnd">
                  <a:solidFill>
                    <a:srgbClr val="00579B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0" name="자유형 39">
                  <a:extLst>
                    <a:ext uri="{FF2B5EF4-FFF2-40B4-BE49-F238E27FC236}">
                      <a16:creationId xmlns:a16="http://schemas.microsoft.com/office/drawing/2014/main" id="{F5FED4C1-42B6-C944-B16A-31E4BD698EF2}"/>
                    </a:ext>
                  </a:extLst>
                </p:cNvPr>
                <p:cNvSpPr/>
                <p:nvPr/>
              </p:nvSpPr>
              <p:spPr>
                <a:xfrm rot="197577">
                  <a:off x="6261582" y="3600247"/>
                  <a:ext cx="385009" cy="113615"/>
                </a:xfrm>
                <a:custGeom>
                  <a:avLst/>
                  <a:gdLst>
                    <a:gd name="connsiteX0" fmla="*/ 0 w 758758"/>
                    <a:gd name="connsiteY0" fmla="*/ 0 h 223907"/>
                    <a:gd name="connsiteX1" fmla="*/ 418290 w 758758"/>
                    <a:gd name="connsiteY1" fmla="*/ 223736 h 223907"/>
                    <a:gd name="connsiteX2" fmla="*/ 758758 w 758758"/>
                    <a:gd name="connsiteY2" fmla="*/ 29183 h 2239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758758" h="223907">
                      <a:moveTo>
                        <a:pt x="0" y="0"/>
                      </a:moveTo>
                      <a:cubicBezTo>
                        <a:pt x="145915" y="109436"/>
                        <a:pt x="291830" y="218872"/>
                        <a:pt x="418290" y="223736"/>
                      </a:cubicBezTo>
                      <a:cubicBezTo>
                        <a:pt x="544750" y="228600"/>
                        <a:pt x="651754" y="128891"/>
                        <a:pt x="758758" y="29183"/>
                      </a:cubicBezTo>
                    </a:path>
                  </a:pathLst>
                </a:custGeom>
                <a:noFill/>
                <a:ln w="50800" cap="rnd">
                  <a:solidFill>
                    <a:srgbClr val="00579B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/>
                </a:p>
              </p:txBody>
            </p:sp>
          </p:grpSp>
          <p:sp>
            <p:nvSpPr>
              <p:cNvPr id="17" name="자유형 16">
                <a:extLst>
                  <a:ext uri="{FF2B5EF4-FFF2-40B4-BE49-F238E27FC236}">
                    <a16:creationId xmlns:a16="http://schemas.microsoft.com/office/drawing/2014/main" id="{8682D5E8-51D7-F647-9AD8-FD1EA30EEAFB}"/>
                  </a:ext>
                </a:extLst>
              </p:cNvPr>
              <p:cNvSpPr/>
              <p:nvPr/>
            </p:nvSpPr>
            <p:spPr>
              <a:xfrm flipH="1">
                <a:off x="10085182" y="3881971"/>
                <a:ext cx="226198" cy="26456"/>
              </a:xfrm>
              <a:custGeom>
                <a:avLst/>
                <a:gdLst>
                  <a:gd name="connsiteX0" fmla="*/ 0 w 406400"/>
                  <a:gd name="connsiteY0" fmla="*/ 20765 h 66947"/>
                  <a:gd name="connsiteX1" fmla="*/ 240145 w 406400"/>
                  <a:gd name="connsiteY1" fmla="*/ 2292 h 66947"/>
                  <a:gd name="connsiteX2" fmla="*/ 406400 w 406400"/>
                  <a:gd name="connsiteY2" fmla="*/ 66947 h 669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06400" h="66947">
                    <a:moveTo>
                      <a:pt x="0" y="20765"/>
                    </a:moveTo>
                    <a:cubicBezTo>
                      <a:pt x="86206" y="7680"/>
                      <a:pt x="172412" y="-5405"/>
                      <a:pt x="240145" y="2292"/>
                    </a:cubicBezTo>
                    <a:cubicBezTo>
                      <a:pt x="307878" y="9989"/>
                      <a:pt x="357139" y="38468"/>
                      <a:pt x="406400" y="66947"/>
                    </a:cubicBezTo>
                  </a:path>
                </a:pathLst>
              </a:custGeom>
              <a:noFill/>
              <a:ln w="50800" cap="rnd">
                <a:solidFill>
                  <a:srgbClr val="00579B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8" name="타원형 설명선[O] 17">
                <a:extLst>
                  <a:ext uri="{FF2B5EF4-FFF2-40B4-BE49-F238E27FC236}">
                    <a16:creationId xmlns:a16="http://schemas.microsoft.com/office/drawing/2014/main" id="{34B33421-EF4B-6F43-8D78-90D12414A5FC}"/>
                  </a:ext>
                </a:extLst>
              </p:cNvPr>
              <p:cNvSpPr/>
              <p:nvPr/>
            </p:nvSpPr>
            <p:spPr>
              <a:xfrm>
                <a:off x="8699485" y="2692239"/>
                <a:ext cx="958458" cy="648321"/>
              </a:xfrm>
              <a:prstGeom prst="wedgeEllipseCallout">
                <a:avLst>
                  <a:gd name="adj1" fmla="val 48441"/>
                  <a:gd name="adj2" fmla="val 51025"/>
                </a:avLst>
              </a:prstGeom>
              <a:solidFill>
                <a:schemeClr val="accent1">
                  <a:alpha val="0"/>
                </a:schemeClr>
              </a:solidFill>
              <a:ln w="25400">
                <a:solidFill>
                  <a:srgbClr val="00579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900" dirty="0">
                    <a:solidFill>
                      <a:schemeClr val="tx1"/>
                    </a:solidFill>
                    <a:latin typeface="NanumSquareRoundOTF Regular" panose="020B0600000101010101" pitchFamily="34" charset="-127"/>
                    <a:ea typeface="NanumSquareRoundOTF Regular" panose="020B0600000101010101" pitchFamily="34" charset="-127"/>
                  </a:rPr>
                  <a:t>011001111011111000011</a:t>
                </a:r>
                <a:endParaRPr kumimoji="1" lang="ko-Kore-KR" altLang="en-US" sz="900" dirty="0">
                  <a:solidFill>
                    <a:schemeClr val="tx1"/>
                  </a:solidFill>
                  <a:latin typeface="NanumSquareRoundOTF Regular" panose="020B0600000101010101" pitchFamily="34" charset="-127"/>
                  <a:ea typeface="NanumSquareRoundOTF Regular" panose="020B0600000101010101" pitchFamily="34" charset="-127"/>
                </a:endParaRPr>
              </a:p>
            </p:txBody>
          </p:sp>
          <p:sp>
            <p:nvSpPr>
              <p:cNvPr id="24" name="타원형 설명선[O] 23">
                <a:extLst>
                  <a:ext uri="{FF2B5EF4-FFF2-40B4-BE49-F238E27FC236}">
                    <a16:creationId xmlns:a16="http://schemas.microsoft.com/office/drawing/2014/main" id="{0C7E8FB9-B59C-BF42-AFB8-1B13B10197C8}"/>
                  </a:ext>
                </a:extLst>
              </p:cNvPr>
              <p:cNvSpPr/>
              <p:nvPr/>
            </p:nvSpPr>
            <p:spPr>
              <a:xfrm>
                <a:off x="7702615" y="2441517"/>
                <a:ext cx="958458" cy="648321"/>
              </a:xfrm>
              <a:prstGeom prst="wedgeEllipseCallout">
                <a:avLst>
                  <a:gd name="adj1" fmla="val -30965"/>
                  <a:gd name="adj2" fmla="val 62205"/>
                </a:avLst>
              </a:prstGeom>
              <a:solidFill>
                <a:schemeClr val="accent1">
                  <a:alpha val="0"/>
                </a:schemeClr>
              </a:solidFill>
              <a:ln w="25400">
                <a:solidFill>
                  <a:srgbClr val="00579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900" dirty="0">
                    <a:solidFill>
                      <a:schemeClr val="tx1"/>
                    </a:solidFill>
                    <a:latin typeface="NanumSquareRoundOTF Regular" panose="020B0600000101010101" pitchFamily="34" charset="-127"/>
                    <a:ea typeface="NanumSquareRoundOTF Regular" panose="020B0600000101010101" pitchFamily="34" charset="-127"/>
                  </a:rPr>
                  <a:t>????????</a:t>
                </a:r>
                <a:endParaRPr kumimoji="1" lang="ko-Kore-KR" altLang="en-US" sz="900" dirty="0">
                  <a:solidFill>
                    <a:schemeClr val="tx1"/>
                  </a:solidFill>
                  <a:latin typeface="NanumSquareRoundOTF Regular" panose="020B0600000101010101" pitchFamily="34" charset="-127"/>
                  <a:ea typeface="NanumSquareRoundOTF Regular" panose="020B0600000101010101" pitchFamily="34" charset="-127"/>
                </a:endParaRPr>
              </a:p>
            </p:txBody>
          </p:sp>
        </p:grpSp>
        <p:sp>
          <p:nvSpPr>
            <p:cNvPr id="50" name="오른쪽 화살표[R] 49">
              <a:extLst>
                <a:ext uri="{FF2B5EF4-FFF2-40B4-BE49-F238E27FC236}">
                  <a16:creationId xmlns:a16="http://schemas.microsoft.com/office/drawing/2014/main" id="{5CC312C8-40C0-F443-8994-EA106CCB382C}"/>
                </a:ext>
              </a:extLst>
            </p:cNvPr>
            <p:cNvSpPr/>
            <p:nvPr/>
          </p:nvSpPr>
          <p:spPr>
            <a:xfrm rot="10800000">
              <a:off x="8355575" y="3119396"/>
              <a:ext cx="786581" cy="430291"/>
            </a:xfrm>
            <a:prstGeom prst="rightArrow">
              <a:avLst/>
            </a:prstGeom>
            <a:solidFill>
              <a:srgbClr val="FCAF1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BBA03DB2-4229-DC43-9489-2A3CC7BE5686}"/>
              </a:ext>
            </a:extLst>
          </p:cNvPr>
          <p:cNvCxnSpPr/>
          <p:nvPr/>
        </p:nvCxnSpPr>
        <p:spPr>
          <a:xfrm>
            <a:off x="6096000" y="2018088"/>
            <a:ext cx="0" cy="316341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16FF89C-D573-F648-BC87-B7542C976767}"/>
              </a:ext>
            </a:extLst>
          </p:cNvPr>
          <p:cNvSpPr txBox="1"/>
          <p:nvPr/>
        </p:nvSpPr>
        <p:spPr>
          <a:xfrm>
            <a:off x="1447715" y="4409392"/>
            <a:ext cx="33193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ore-KR" altLang="en-US" sz="2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사람</a:t>
            </a:r>
            <a:r>
              <a:rPr kumimoji="1" lang="ko-KR" altLang="en-US" sz="2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→ 컴퓨터</a:t>
            </a:r>
            <a:endParaRPr kumimoji="1" lang="en-US" altLang="ko-KR" sz="2400" dirty="0"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  <a:p>
            <a:pPr algn="ctr"/>
            <a:r>
              <a:rPr kumimoji="1" lang="ko-KR" altLang="en-US" sz="3200" b="1" dirty="0">
                <a:solidFill>
                  <a:srgbClr val="54C5F9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프로그래밍 언어</a:t>
            </a:r>
            <a:endParaRPr kumimoji="1" lang="ko-Kore-KR" altLang="en-US" sz="3200" b="1" dirty="0">
              <a:solidFill>
                <a:srgbClr val="54C5F9"/>
              </a:solidFill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3F592B6-9CA9-974D-BAE3-F4D29EF8A7DF}"/>
              </a:ext>
            </a:extLst>
          </p:cNvPr>
          <p:cNvSpPr txBox="1"/>
          <p:nvPr/>
        </p:nvSpPr>
        <p:spPr>
          <a:xfrm>
            <a:off x="7431436" y="4409392"/>
            <a:ext cx="33193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ore-KR" altLang="en-US" sz="2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컴퓨터</a:t>
            </a:r>
            <a:r>
              <a:rPr kumimoji="1" lang="ko-KR" altLang="en-US" sz="2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→ 사람</a:t>
            </a:r>
            <a:endParaRPr kumimoji="1" lang="en-US" altLang="ko-KR" sz="2400" dirty="0"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  <a:p>
            <a:pPr algn="ctr"/>
            <a:r>
              <a:rPr kumimoji="1" lang="ko-KR" altLang="en-US" sz="3200" b="1" dirty="0">
                <a:solidFill>
                  <a:srgbClr val="FCAF18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*</a:t>
            </a:r>
            <a:r>
              <a:rPr kumimoji="1" lang="en-US" altLang="ko-Kore-KR" sz="3200" b="1" dirty="0">
                <a:solidFill>
                  <a:srgbClr val="FCAF18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User Interface</a:t>
            </a:r>
            <a:endParaRPr kumimoji="1" lang="ko-Kore-KR" altLang="en-US" sz="3200" b="1" dirty="0">
              <a:solidFill>
                <a:srgbClr val="FCAF18"/>
              </a:solidFill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0272F77-1C47-D442-8F5A-E4EC98AC2222}"/>
              </a:ext>
            </a:extLst>
          </p:cNvPr>
          <p:cNvSpPr txBox="1"/>
          <p:nvPr/>
        </p:nvSpPr>
        <p:spPr>
          <a:xfrm>
            <a:off x="7964557" y="6003512"/>
            <a:ext cx="388451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ko-KR" altLang="en-US" sz="1050" dirty="0">
                <a:solidFill>
                  <a:srgbClr val="FCAF18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*</a:t>
            </a:r>
            <a:r>
              <a:rPr kumimoji="1" lang="ko-KR" altLang="en-US" sz="1050" dirty="0">
                <a:solidFill>
                  <a:schemeClr val="bg1">
                    <a:lumMod val="75000"/>
                  </a:schemeClr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</a:t>
            </a:r>
            <a:r>
              <a:rPr kumimoji="1" lang="en-US" altLang="ko-Kore-KR" sz="1050" dirty="0">
                <a:solidFill>
                  <a:schemeClr val="bg1">
                    <a:lumMod val="75000"/>
                  </a:schemeClr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User Interface</a:t>
            </a:r>
            <a:r>
              <a:rPr kumimoji="1" lang="ko-KR" altLang="en-US" sz="1050" dirty="0">
                <a:solidFill>
                  <a:schemeClr val="bg1">
                    <a:lumMod val="75000"/>
                  </a:schemeClr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는 컴퓨터와 사람간의 상호작용을 위한 요소</a:t>
            </a:r>
            <a:r>
              <a:rPr kumimoji="1" lang="en-US" altLang="ko-KR" sz="1050" dirty="0">
                <a:solidFill>
                  <a:schemeClr val="bg1">
                    <a:lumMod val="75000"/>
                  </a:schemeClr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(</a:t>
            </a:r>
            <a:r>
              <a:rPr kumimoji="1" lang="ko-KR" altLang="en-US" sz="1050" dirty="0">
                <a:solidFill>
                  <a:schemeClr val="bg1">
                    <a:lumMod val="75000"/>
                  </a:schemeClr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문자</a:t>
            </a:r>
            <a:r>
              <a:rPr kumimoji="1" lang="en-US" altLang="ko-KR" sz="1050" dirty="0">
                <a:solidFill>
                  <a:schemeClr val="bg1">
                    <a:lumMod val="75000"/>
                  </a:schemeClr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,</a:t>
            </a:r>
            <a:r>
              <a:rPr kumimoji="1" lang="ko-KR" altLang="en-US" sz="1050" dirty="0">
                <a:solidFill>
                  <a:schemeClr val="bg1">
                    <a:lumMod val="75000"/>
                  </a:schemeClr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그래픽 등</a:t>
            </a:r>
            <a:r>
              <a:rPr kumimoji="1" lang="en-US" altLang="ko-KR" sz="1050" dirty="0">
                <a:solidFill>
                  <a:schemeClr val="bg1">
                    <a:lumMod val="75000"/>
                  </a:schemeClr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)</a:t>
            </a:r>
            <a:r>
              <a:rPr kumimoji="1" lang="ko-KR" altLang="en-US" sz="1050" dirty="0" err="1">
                <a:solidFill>
                  <a:schemeClr val="bg1">
                    <a:lumMod val="75000"/>
                  </a:schemeClr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를</a:t>
            </a:r>
            <a:r>
              <a:rPr kumimoji="1" lang="ko-KR" altLang="en-US" sz="1050" dirty="0">
                <a:solidFill>
                  <a:schemeClr val="bg1">
                    <a:lumMod val="75000"/>
                  </a:schemeClr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말하며 사실 컴퓨터 </a:t>
            </a:r>
            <a:r>
              <a:rPr kumimoji="1" lang="en-US" altLang="ko-KR" sz="1050" dirty="0">
                <a:solidFill>
                  <a:schemeClr val="bg1">
                    <a:lumMod val="75000"/>
                  </a:schemeClr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↔</a:t>
            </a:r>
            <a:r>
              <a:rPr kumimoji="1" lang="ko-KR" altLang="en-US" sz="1050" dirty="0">
                <a:solidFill>
                  <a:schemeClr val="bg1">
                    <a:lumMod val="75000"/>
                  </a:schemeClr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사람이 맞는 표현이다</a:t>
            </a:r>
            <a:r>
              <a:rPr kumimoji="1" lang="en-US" altLang="ko-KR" sz="1050" dirty="0">
                <a:solidFill>
                  <a:schemeClr val="bg1">
                    <a:lumMod val="75000"/>
                  </a:schemeClr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.</a:t>
            </a:r>
            <a:endParaRPr kumimoji="1" lang="ko-Kore-KR" altLang="en-US" sz="1200" b="1" dirty="0">
              <a:solidFill>
                <a:schemeClr val="bg1">
                  <a:lumMod val="75000"/>
                </a:schemeClr>
              </a:solidFill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</p:txBody>
      </p:sp>
      <p:sp>
        <p:nvSpPr>
          <p:cNvPr id="6" name="Google Shape;120;p16">
            <a:extLst>
              <a:ext uri="{FF2B5EF4-FFF2-40B4-BE49-F238E27FC236}">
                <a16:creationId xmlns:a16="http://schemas.microsoft.com/office/drawing/2014/main" id="{54EBD833-1037-02C7-766D-1F5B5F00387A}"/>
              </a:ext>
            </a:extLst>
          </p:cNvPr>
          <p:cNvSpPr txBox="1"/>
          <p:nvPr/>
        </p:nvSpPr>
        <p:spPr>
          <a:xfrm>
            <a:off x="506503" y="509075"/>
            <a:ext cx="703729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b="1" dirty="0" err="1">
                <a:solidFill>
                  <a:srgbClr val="54C5F9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Arial"/>
              </a:rPr>
              <a:t>Ⅰ</a:t>
            </a:r>
            <a:r>
              <a:rPr lang="ko-KR" sz="2800" b="1" dirty="0">
                <a:solidFill>
                  <a:srgbClr val="54C5F9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Arial"/>
              </a:rPr>
              <a:t>. </a:t>
            </a:r>
            <a:r>
              <a:rPr lang="ko-KR" altLang="en-US" sz="2800" b="1" dirty="0" err="1">
                <a:solidFill>
                  <a:schemeClr val="dk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Arial"/>
              </a:rPr>
              <a:t>앱개발</a:t>
            </a:r>
            <a:r>
              <a:rPr lang="en-US" altLang="ko-KR" sz="2800" b="1" dirty="0">
                <a:solidFill>
                  <a:schemeClr val="dk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Arial"/>
              </a:rPr>
              <a:t>..?</a:t>
            </a:r>
            <a:endParaRPr dirty="0"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992871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343E533-D65D-3D47-9B83-1DE09AC2B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B24E0-361A-DB46-8CB4-4D4A8DC2EEC4}" type="slidenum">
              <a:rPr kumimoji="1" lang="ko-Kore-KR" altLang="en-US" smtClean="0"/>
              <a:t>21</a:t>
            </a:fld>
            <a:endParaRPr kumimoji="1" lang="ko-Kore-KR" alt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1D50CE8-0986-7A48-B571-EFA3F34A10B6}"/>
              </a:ext>
            </a:extLst>
          </p:cNvPr>
          <p:cNvSpPr txBox="1"/>
          <p:nvPr/>
        </p:nvSpPr>
        <p:spPr>
          <a:xfrm>
            <a:off x="4153744" y="4366893"/>
            <a:ext cx="38845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ore-KR" altLang="en-US" sz="3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사람</a:t>
            </a:r>
            <a:r>
              <a:rPr kumimoji="1" lang="ko-KR" altLang="en-US" sz="3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→ 컴퓨터</a:t>
            </a:r>
            <a:endParaRPr kumimoji="1" lang="en-US" altLang="ko-KR" sz="3200" dirty="0"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  <a:p>
            <a:pPr algn="ctr"/>
            <a:r>
              <a:rPr kumimoji="1" lang="ko-KR" altLang="en-US" sz="4000" b="1" dirty="0">
                <a:solidFill>
                  <a:srgbClr val="54C5F9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프로그래밍 언어</a:t>
            </a:r>
            <a:endParaRPr kumimoji="1" lang="ko-Kore-KR" altLang="en-US" sz="4000" b="1" dirty="0">
              <a:solidFill>
                <a:srgbClr val="54C5F9"/>
              </a:solidFill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</p:txBody>
      </p:sp>
      <p:pic>
        <p:nvPicPr>
          <p:cNvPr id="57" name="그림 56">
            <a:extLst>
              <a:ext uri="{FF2B5EF4-FFF2-40B4-BE49-F238E27FC236}">
                <a16:creationId xmlns:a16="http://schemas.microsoft.com/office/drawing/2014/main" id="{A2DDF930-90AD-204D-9733-F1751DA9BA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4934" y="1933342"/>
            <a:ext cx="1223535" cy="1223535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17CFFC86-91E7-3D49-AEBB-6856D085E45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6675" t="24576" r="36675" b="24660"/>
          <a:stretch>
            <a:fillRect/>
          </a:stretch>
        </p:blipFill>
        <p:spPr>
          <a:xfrm>
            <a:off x="9746905" y="1978155"/>
            <a:ext cx="1178722" cy="1178722"/>
          </a:xfrm>
          <a:custGeom>
            <a:avLst/>
            <a:gdLst>
              <a:gd name="connsiteX0" fmla="*/ 715719 w 3249282"/>
              <a:gd name="connsiteY0" fmla="*/ 0 h 3249282"/>
              <a:gd name="connsiteX1" fmla="*/ 2533563 w 3249282"/>
              <a:gd name="connsiteY1" fmla="*/ 0 h 3249282"/>
              <a:gd name="connsiteX2" fmla="*/ 3249282 w 3249282"/>
              <a:gd name="connsiteY2" fmla="*/ 715719 h 3249282"/>
              <a:gd name="connsiteX3" fmla="*/ 3249282 w 3249282"/>
              <a:gd name="connsiteY3" fmla="*/ 2533563 h 3249282"/>
              <a:gd name="connsiteX4" fmla="*/ 2533563 w 3249282"/>
              <a:gd name="connsiteY4" fmla="*/ 3249282 h 3249282"/>
              <a:gd name="connsiteX5" fmla="*/ 715719 w 3249282"/>
              <a:gd name="connsiteY5" fmla="*/ 3249282 h 3249282"/>
              <a:gd name="connsiteX6" fmla="*/ 0 w 3249282"/>
              <a:gd name="connsiteY6" fmla="*/ 2533563 h 3249282"/>
              <a:gd name="connsiteX7" fmla="*/ 0 w 3249282"/>
              <a:gd name="connsiteY7" fmla="*/ 715719 h 3249282"/>
              <a:gd name="connsiteX8" fmla="*/ 715719 w 3249282"/>
              <a:gd name="connsiteY8" fmla="*/ 0 h 3249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49282" h="3249282">
                <a:moveTo>
                  <a:pt x="715719" y="0"/>
                </a:moveTo>
                <a:lnTo>
                  <a:pt x="2533563" y="0"/>
                </a:lnTo>
                <a:cubicBezTo>
                  <a:pt x="2928844" y="0"/>
                  <a:pt x="3249282" y="320438"/>
                  <a:pt x="3249282" y="715719"/>
                </a:cubicBezTo>
                <a:lnTo>
                  <a:pt x="3249282" y="2533563"/>
                </a:lnTo>
                <a:cubicBezTo>
                  <a:pt x="3249282" y="2928844"/>
                  <a:pt x="2928844" y="3249282"/>
                  <a:pt x="2533563" y="3249282"/>
                </a:cubicBezTo>
                <a:lnTo>
                  <a:pt x="715719" y="3249282"/>
                </a:lnTo>
                <a:cubicBezTo>
                  <a:pt x="320439" y="3249282"/>
                  <a:pt x="0" y="2928844"/>
                  <a:pt x="0" y="2533563"/>
                </a:cubicBezTo>
                <a:lnTo>
                  <a:pt x="0" y="715719"/>
                </a:lnTo>
                <a:cubicBezTo>
                  <a:pt x="0" y="320438"/>
                  <a:pt x="320439" y="0"/>
                  <a:pt x="715719" y="0"/>
                </a:cubicBezTo>
                <a:close/>
              </a:path>
            </a:pathLst>
          </a:custGeom>
        </p:spPr>
      </p:pic>
      <p:sp>
        <p:nvSpPr>
          <p:cNvPr id="59" name="Google Shape;121;p16">
            <a:extLst>
              <a:ext uri="{FF2B5EF4-FFF2-40B4-BE49-F238E27FC236}">
                <a16:creationId xmlns:a16="http://schemas.microsoft.com/office/drawing/2014/main" id="{AF7B8AFA-9D87-694C-B6F8-78214F655B24}"/>
              </a:ext>
            </a:extLst>
          </p:cNvPr>
          <p:cNvSpPr txBox="1"/>
          <p:nvPr/>
        </p:nvSpPr>
        <p:spPr>
          <a:xfrm>
            <a:off x="899887" y="2683627"/>
            <a:ext cx="2627084" cy="7283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 b="1" dirty="0">
                <a:solidFill>
                  <a:schemeClr val="dk1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  <a:sym typeface="Arial"/>
              </a:rPr>
              <a:t>프로그래밍</a:t>
            </a:r>
            <a:endParaRPr sz="6000" b="1" dirty="0">
              <a:solidFill>
                <a:schemeClr val="dk1"/>
              </a:solidFill>
              <a:latin typeface="NanumSquareRoundOTF Bold" panose="020B0600000101010101" pitchFamily="34" charset="-127"/>
              <a:ea typeface="NanumSquareRoundOTF Bold" panose="020B0600000101010101" pitchFamily="34" charset="-127"/>
              <a:sym typeface="Arial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8281D8A-36BA-CF4D-BB1C-E4EC860AB5C8}"/>
              </a:ext>
            </a:extLst>
          </p:cNvPr>
          <p:cNvSpPr txBox="1"/>
          <p:nvPr/>
        </p:nvSpPr>
        <p:spPr>
          <a:xfrm>
            <a:off x="4970590" y="2509197"/>
            <a:ext cx="171072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ore-KR" altLang="en-US" sz="3200" b="1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설치파일</a:t>
            </a:r>
            <a:endParaRPr kumimoji="1" lang="en-US" altLang="ko-Kore-KR" sz="3200" b="1" dirty="0"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  <a:p>
            <a:pPr algn="ctr"/>
            <a:r>
              <a:rPr kumimoji="1" lang="ko-Kore-KR" altLang="en-US" sz="3200" b="1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만들기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7DA21E7D-D483-E849-AB92-F9BBC97B4A72}"/>
              </a:ext>
            </a:extLst>
          </p:cNvPr>
          <p:cNvSpPr txBox="1"/>
          <p:nvPr/>
        </p:nvSpPr>
        <p:spPr>
          <a:xfrm>
            <a:off x="8308221" y="3315726"/>
            <a:ext cx="25635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400" b="1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스토어에 </a:t>
            </a:r>
            <a:r>
              <a:rPr kumimoji="1" lang="ko-KR" altLang="en-US" sz="2400" b="1" dirty="0" err="1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설치파일</a:t>
            </a:r>
            <a:endParaRPr kumimoji="1" lang="en-US" altLang="ko-KR" sz="2400" b="1" dirty="0"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  <a:p>
            <a:pPr algn="ctr"/>
            <a:r>
              <a:rPr kumimoji="1" lang="ko-KR" altLang="en-US" sz="2400" b="1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올리기</a:t>
            </a:r>
            <a:endParaRPr kumimoji="1" lang="ko-Kore-KR" altLang="en-US" sz="2400" b="1" dirty="0"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</p:txBody>
      </p:sp>
      <p:sp>
        <p:nvSpPr>
          <p:cNvPr id="62" name="오른쪽 화살표[R] 61">
            <a:extLst>
              <a:ext uri="{FF2B5EF4-FFF2-40B4-BE49-F238E27FC236}">
                <a16:creationId xmlns:a16="http://schemas.microsoft.com/office/drawing/2014/main" id="{FDE6387E-6730-AE40-9225-D65184001070}"/>
              </a:ext>
            </a:extLst>
          </p:cNvPr>
          <p:cNvSpPr/>
          <p:nvPr/>
        </p:nvSpPr>
        <p:spPr>
          <a:xfrm>
            <a:off x="3699937" y="2683627"/>
            <a:ext cx="914400" cy="632099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3" name="오른쪽 화살표[R] 62">
            <a:extLst>
              <a:ext uri="{FF2B5EF4-FFF2-40B4-BE49-F238E27FC236}">
                <a16:creationId xmlns:a16="http://schemas.microsoft.com/office/drawing/2014/main" id="{5D0BFB01-2EEA-7B45-B5B3-2A00657D14FA}"/>
              </a:ext>
            </a:extLst>
          </p:cNvPr>
          <p:cNvSpPr/>
          <p:nvPr/>
        </p:nvSpPr>
        <p:spPr>
          <a:xfrm>
            <a:off x="6922109" y="2683627"/>
            <a:ext cx="914400" cy="632099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65" name="그림 64">
            <a:extLst>
              <a:ext uri="{FF2B5EF4-FFF2-40B4-BE49-F238E27FC236}">
                <a16:creationId xmlns:a16="http://schemas.microsoft.com/office/drawing/2014/main" id="{9A84FF39-E676-D94D-8DFC-06310875D3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79242" y="2573989"/>
            <a:ext cx="692973" cy="692973"/>
          </a:xfrm>
          <a:prstGeom prst="rect">
            <a:avLst/>
          </a:prstGeom>
          <a:ln>
            <a:noFill/>
          </a:ln>
          <a:effectLst>
            <a:outerShdw blurRad="88900" dist="25400" dir="5400000" algn="t" rotWithShape="0">
              <a:prstClr val="black">
                <a:alpha val="20000"/>
              </a:prstClr>
            </a:outerShdw>
          </a:effectLst>
        </p:spPr>
      </p:pic>
      <p:pic>
        <p:nvPicPr>
          <p:cNvPr id="66" name="그림 65">
            <a:extLst>
              <a:ext uri="{FF2B5EF4-FFF2-40B4-BE49-F238E27FC236}">
                <a16:creationId xmlns:a16="http://schemas.microsoft.com/office/drawing/2014/main" id="{6F356514-04CF-954C-993F-3D9EA7B6F4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91552" y="2659790"/>
            <a:ext cx="856917" cy="484246"/>
          </a:xfrm>
          <a:prstGeom prst="rect">
            <a:avLst/>
          </a:prstGeom>
        </p:spPr>
      </p:pic>
      <p:sp>
        <p:nvSpPr>
          <p:cNvPr id="64" name="직사각형 63">
            <a:extLst>
              <a:ext uri="{FF2B5EF4-FFF2-40B4-BE49-F238E27FC236}">
                <a16:creationId xmlns:a16="http://schemas.microsoft.com/office/drawing/2014/main" id="{D85DAC31-22CE-154D-8B90-9CB1952B6531}"/>
              </a:ext>
            </a:extLst>
          </p:cNvPr>
          <p:cNvSpPr/>
          <p:nvPr/>
        </p:nvSpPr>
        <p:spPr>
          <a:xfrm>
            <a:off x="3574141" y="1927190"/>
            <a:ext cx="7939315" cy="2439703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" name="Google Shape;120;p16">
            <a:extLst>
              <a:ext uri="{FF2B5EF4-FFF2-40B4-BE49-F238E27FC236}">
                <a16:creationId xmlns:a16="http://schemas.microsoft.com/office/drawing/2014/main" id="{16FC0F36-EBA8-26C1-C408-99A7D9EE4457}"/>
              </a:ext>
            </a:extLst>
          </p:cNvPr>
          <p:cNvSpPr txBox="1"/>
          <p:nvPr/>
        </p:nvSpPr>
        <p:spPr>
          <a:xfrm>
            <a:off x="506503" y="509075"/>
            <a:ext cx="703729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b="1" dirty="0" err="1">
                <a:solidFill>
                  <a:srgbClr val="54C5F9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Arial"/>
              </a:rPr>
              <a:t>Ⅰ</a:t>
            </a:r>
            <a:r>
              <a:rPr lang="ko-KR" sz="2800" b="1" dirty="0">
                <a:solidFill>
                  <a:srgbClr val="54C5F9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Arial"/>
              </a:rPr>
              <a:t>. </a:t>
            </a:r>
            <a:r>
              <a:rPr lang="ko-KR" altLang="en-US" sz="2800" b="1" dirty="0" err="1">
                <a:solidFill>
                  <a:schemeClr val="dk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Arial"/>
              </a:rPr>
              <a:t>앱개발</a:t>
            </a:r>
            <a:r>
              <a:rPr lang="en-US" altLang="ko-KR" sz="2800" b="1" dirty="0">
                <a:solidFill>
                  <a:schemeClr val="dk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Arial"/>
              </a:rPr>
              <a:t>..?</a:t>
            </a:r>
            <a:endParaRPr dirty="0"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848140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343E533-D65D-3D47-9B83-1DE09AC2B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B24E0-361A-DB46-8CB4-4D4A8DC2EEC4}" type="slidenum">
              <a:rPr kumimoji="1" lang="ko-Kore-KR" altLang="en-US" smtClean="0"/>
              <a:t>22</a:t>
            </a:fld>
            <a:endParaRPr kumimoji="1" lang="ko-Kore-KR" altLang="en-US"/>
          </a:p>
        </p:txBody>
      </p:sp>
      <p:pic>
        <p:nvPicPr>
          <p:cNvPr id="57" name="그림 56">
            <a:extLst>
              <a:ext uri="{FF2B5EF4-FFF2-40B4-BE49-F238E27FC236}">
                <a16:creationId xmlns:a16="http://schemas.microsoft.com/office/drawing/2014/main" id="{A2DDF930-90AD-204D-9733-F1751DA9BA4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>
            <a:off x="8124934" y="1933342"/>
            <a:ext cx="1223535" cy="1223535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17CFFC86-91E7-3D49-AEBB-6856D085E451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5000"/>
          </a:blip>
          <a:srcRect l="36675" t="24576" r="36675" b="24660"/>
          <a:stretch>
            <a:fillRect/>
          </a:stretch>
        </p:blipFill>
        <p:spPr>
          <a:xfrm>
            <a:off x="9746905" y="1978155"/>
            <a:ext cx="1178722" cy="1178722"/>
          </a:xfrm>
          <a:custGeom>
            <a:avLst/>
            <a:gdLst>
              <a:gd name="connsiteX0" fmla="*/ 715719 w 3249282"/>
              <a:gd name="connsiteY0" fmla="*/ 0 h 3249282"/>
              <a:gd name="connsiteX1" fmla="*/ 2533563 w 3249282"/>
              <a:gd name="connsiteY1" fmla="*/ 0 h 3249282"/>
              <a:gd name="connsiteX2" fmla="*/ 3249282 w 3249282"/>
              <a:gd name="connsiteY2" fmla="*/ 715719 h 3249282"/>
              <a:gd name="connsiteX3" fmla="*/ 3249282 w 3249282"/>
              <a:gd name="connsiteY3" fmla="*/ 2533563 h 3249282"/>
              <a:gd name="connsiteX4" fmla="*/ 2533563 w 3249282"/>
              <a:gd name="connsiteY4" fmla="*/ 3249282 h 3249282"/>
              <a:gd name="connsiteX5" fmla="*/ 715719 w 3249282"/>
              <a:gd name="connsiteY5" fmla="*/ 3249282 h 3249282"/>
              <a:gd name="connsiteX6" fmla="*/ 0 w 3249282"/>
              <a:gd name="connsiteY6" fmla="*/ 2533563 h 3249282"/>
              <a:gd name="connsiteX7" fmla="*/ 0 w 3249282"/>
              <a:gd name="connsiteY7" fmla="*/ 715719 h 3249282"/>
              <a:gd name="connsiteX8" fmla="*/ 715719 w 3249282"/>
              <a:gd name="connsiteY8" fmla="*/ 0 h 3249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49282" h="3249282">
                <a:moveTo>
                  <a:pt x="715719" y="0"/>
                </a:moveTo>
                <a:lnTo>
                  <a:pt x="2533563" y="0"/>
                </a:lnTo>
                <a:cubicBezTo>
                  <a:pt x="2928844" y="0"/>
                  <a:pt x="3249282" y="320438"/>
                  <a:pt x="3249282" y="715719"/>
                </a:cubicBezTo>
                <a:lnTo>
                  <a:pt x="3249282" y="2533563"/>
                </a:lnTo>
                <a:cubicBezTo>
                  <a:pt x="3249282" y="2928844"/>
                  <a:pt x="2928844" y="3249282"/>
                  <a:pt x="2533563" y="3249282"/>
                </a:cubicBezTo>
                <a:lnTo>
                  <a:pt x="715719" y="3249282"/>
                </a:lnTo>
                <a:cubicBezTo>
                  <a:pt x="320439" y="3249282"/>
                  <a:pt x="0" y="2928844"/>
                  <a:pt x="0" y="2533563"/>
                </a:cubicBezTo>
                <a:lnTo>
                  <a:pt x="0" y="715719"/>
                </a:lnTo>
                <a:cubicBezTo>
                  <a:pt x="0" y="320438"/>
                  <a:pt x="320439" y="0"/>
                  <a:pt x="715719" y="0"/>
                </a:cubicBezTo>
                <a:close/>
              </a:path>
            </a:pathLst>
          </a:custGeom>
        </p:spPr>
      </p:pic>
      <p:sp>
        <p:nvSpPr>
          <p:cNvPr id="59" name="Google Shape;121;p16">
            <a:extLst>
              <a:ext uri="{FF2B5EF4-FFF2-40B4-BE49-F238E27FC236}">
                <a16:creationId xmlns:a16="http://schemas.microsoft.com/office/drawing/2014/main" id="{AF7B8AFA-9D87-694C-B6F8-78214F655B24}"/>
              </a:ext>
            </a:extLst>
          </p:cNvPr>
          <p:cNvSpPr txBox="1"/>
          <p:nvPr/>
        </p:nvSpPr>
        <p:spPr>
          <a:xfrm>
            <a:off x="899887" y="2683627"/>
            <a:ext cx="2627084" cy="7283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 b="1" dirty="0">
                <a:solidFill>
                  <a:schemeClr val="dk1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  <a:sym typeface="Arial"/>
              </a:rPr>
              <a:t>프로그래밍</a:t>
            </a:r>
            <a:endParaRPr sz="6000" b="1" dirty="0">
              <a:solidFill>
                <a:schemeClr val="dk1"/>
              </a:solidFill>
              <a:latin typeface="NanumSquareRoundOTF Bold" panose="020B0600000101010101" pitchFamily="34" charset="-127"/>
              <a:ea typeface="NanumSquareRoundOTF Bold" panose="020B0600000101010101" pitchFamily="34" charset="-127"/>
              <a:sym typeface="Arial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7DA21E7D-D483-E849-AB92-F9BBC97B4A72}"/>
              </a:ext>
            </a:extLst>
          </p:cNvPr>
          <p:cNvSpPr txBox="1"/>
          <p:nvPr/>
        </p:nvSpPr>
        <p:spPr>
          <a:xfrm>
            <a:off x="8308221" y="3315726"/>
            <a:ext cx="25635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400" b="1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스토어에 </a:t>
            </a:r>
            <a:r>
              <a:rPr kumimoji="1" lang="ko-KR" altLang="en-US" sz="2400" b="1" dirty="0" err="1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설치파일</a:t>
            </a:r>
            <a:endParaRPr kumimoji="1" lang="en-US" altLang="ko-KR" sz="2400" b="1" dirty="0"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  <a:p>
            <a:pPr algn="ctr"/>
            <a:r>
              <a:rPr kumimoji="1" lang="ko-KR" altLang="en-US" sz="2400" b="1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올리기</a:t>
            </a:r>
            <a:endParaRPr kumimoji="1" lang="ko-Kore-KR" altLang="en-US" sz="2400" b="1" dirty="0"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</p:txBody>
      </p:sp>
      <p:sp>
        <p:nvSpPr>
          <p:cNvPr id="62" name="오른쪽 화살표[R] 61">
            <a:extLst>
              <a:ext uri="{FF2B5EF4-FFF2-40B4-BE49-F238E27FC236}">
                <a16:creationId xmlns:a16="http://schemas.microsoft.com/office/drawing/2014/main" id="{FDE6387E-6730-AE40-9225-D65184001070}"/>
              </a:ext>
            </a:extLst>
          </p:cNvPr>
          <p:cNvSpPr/>
          <p:nvPr/>
        </p:nvSpPr>
        <p:spPr>
          <a:xfrm>
            <a:off x="3699936" y="2683627"/>
            <a:ext cx="4026561" cy="632099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CF0EC89-E21F-0A45-9A64-5543A5C45D61}"/>
              </a:ext>
            </a:extLst>
          </p:cNvPr>
          <p:cNvSpPr txBox="1"/>
          <p:nvPr/>
        </p:nvSpPr>
        <p:spPr>
          <a:xfrm>
            <a:off x="3497179" y="4366893"/>
            <a:ext cx="51976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3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어떤 프로그래밍 언어를</a:t>
            </a:r>
            <a:endParaRPr kumimoji="1" lang="en-US" altLang="ko-KR" sz="4000" b="1" dirty="0"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  <a:p>
            <a:pPr algn="ctr"/>
            <a:r>
              <a:rPr kumimoji="1" lang="ko-Kore-KR" altLang="en-US" sz="4000" b="1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사용할까</a:t>
            </a:r>
            <a:r>
              <a:rPr kumimoji="1" lang="en-US" altLang="ko-Kore-KR" sz="4000" b="1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?</a:t>
            </a:r>
            <a:endParaRPr kumimoji="1" lang="en-US" altLang="ko-KR" sz="3200" dirty="0"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12A2BA0D-8EBC-C742-ADD9-D1D140C8C6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79242" y="2573989"/>
            <a:ext cx="692973" cy="692973"/>
          </a:xfrm>
          <a:prstGeom prst="rect">
            <a:avLst/>
          </a:prstGeom>
          <a:ln>
            <a:noFill/>
          </a:ln>
          <a:effectLst>
            <a:outerShdw blurRad="88900" dist="25400" dir="5400000" algn="t" rotWithShape="0">
              <a:prstClr val="black">
                <a:alpha val="20000"/>
              </a:prstClr>
            </a:outerShdw>
          </a:effectLst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4EC93349-2E3F-834E-9C77-A10E54BD5D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91552" y="2659790"/>
            <a:ext cx="856917" cy="484246"/>
          </a:xfrm>
          <a:prstGeom prst="rect">
            <a:avLst/>
          </a:prstGeom>
        </p:spPr>
      </p:pic>
      <p:sp>
        <p:nvSpPr>
          <p:cNvPr id="3" name="Google Shape;120;p16">
            <a:extLst>
              <a:ext uri="{FF2B5EF4-FFF2-40B4-BE49-F238E27FC236}">
                <a16:creationId xmlns:a16="http://schemas.microsoft.com/office/drawing/2014/main" id="{E4C8B836-84B8-5C8F-DC33-7C5A5472DECD}"/>
              </a:ext>
            </a:extLst>
          </p:cNvPr>
          <p:cNvSpPr txBox="1"/>
          <p:nvPr/>
        </p:nvSpPr>
        <p:spPr>
          <a:xfrm>
            <a:off x="506503" y="509075"/>
            <a:ext cx="703729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b="1" dirty="0" err="1">
                <a:solidFill>
                  <a:srgbClr val="54C5F9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Arial"/>
              </a:rPr>
              <a:t>Ⅰ</a:t>
            </a:r>
            <a:r>
              <a:rPr lang="ko-KR" sz="2800" b="1" dirty="0">
                <a:solidFill>
                  <a:srgbClr val="54C5F9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Arial"/>
              </a:rPr>
              <a:t>. </a:t>
            </a:r>
            <a:r>
              <a:rPr lang="ko-KR" altLang="en-US" sz="2800" b="1" dirty="0" err="1">
                <a:solidFill>
                  <a:schemeClr val="dk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Arial"/>
              </a:rPr>
              <a:t>앱개발</a:t>
            </a:r>
            <a:r>
              <a:rPr lang="en-US" altLang="ko-KR" sz="2800" b="1" dirty="0">
                <a:solidFill>
                  <a:schemeClr val="dk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Arial"/>
              </a:rPr>
              <a:t>..?</a:t>
            </a:r>
            <a:endParaRPr dirty="0"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235898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343E533-D65D-3D47-9B83-1DE09AC2B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B24E0-361A-DB46-8CB4-4D4A8DC2EEC4}" type="slidenum">
              <a:rPr kumimoji="1" lang="ko-Kore-KR" altLang="en-US" smtClean="0"/>
              <a:t>23</a:t>
            </a:fld>
            <a:endParaRPr kumimoji="1" lang="ko-Kore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CF0EC89-E21F-0A45-9A64-5543A5C45D61}"/>
              </a:ext>
            </a:extLst>
          </p:cNvPr>
          <p:cNvSpPr txBox="1"/>
          <p:nvPr/>
        </p:nvSpPr>
        <p:spPr>
          <a:xfrm>
            <a:off x="2723778" y="3136612"/>
            <a:ext cx="25988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200" b="1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Android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4EC93349-2E3F-834E-9C77-A10E54BD5D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9740" y="2042727"/>
            <a:ext cx="1586898" cy="89676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428452D-EB2C-9441-AC99-AF88870F16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3799" y="1920430"/>
            <a:ext cx="1141353" cy="1141353"/>
          </a:xfrm>
          <a:prstGeom prst="rect">
            <a:avLst/>
          </a:prstGeom>
          <a:ln>
            <a:noFill/>
          </a:ln>
          <a:effectLst>
            <a:outerShdw blurRad="88900" dist="25400" dir="5400000" algn="t" rotWithShape="0">
              <a:prstClr val="black">
                <a:alpha val="20000"/>
              </a:prstClr>
            </a:outerShdw>
          </a:effec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51FCBE-3A25-4B45-9A35-A343C651F325}"/>
              </a:ext>
            </a:extLst>
          </p:cNvPr>
          <p:cNvSpPr txBox="1"/>
          <p:nvPr/>
        </p:nvSpPr>
        <p:spPr>
          <a:xfrm>
            <a:off x="6815064" y="3136612"/>
            <a:ext cx="25988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200" b="1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iOS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6003220-5BA7-5C4D-8981-CF4B7D2808DE}"/>
              </a:ext>
            </a:extLst>
          </p:cNvPr>
          <p:cNvSpPr txBox="1"/>
          <p:nvPr/>
        </p:nvSpPr>
        <p:spPr>
          <a:xfrm>
            <a:off x="2723778" y="3949918"/>
            <a:ext cx="25988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200" b="1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?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27F86C3-9BD8-274C-A64F-6197E08AE011}"/>
              </a:ext>
            </a:extLst>
          </p:cNvPr>
          <p:cNvSpPr txBox="1"/>
          <p:nvPr/>
        </p:nvSpPr>
        <p:spPr>
          <a:xfrm>
            <a:off x="5769496" y="3949918"/>
            <a:ext cx="46899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200" b="1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?</a:t>
            </a:r>
          </a:p>
        </p:txBody>
      </p:sp>
      <p:sp>
        <p:nvSpPr>
          <p:cNvPr id="3" name="Google Shape;120;p16">
            <a:extLst>
              <a:ext uri="{FF2B5EF4-FFF2-40B4-BE49-F238E27FC236}">
                <a16:creationId xmlns:a16="http://schemas.microsoft.com/office/drawing/2014/main" id="{DDEAD3A3-A387-D6ED-F77C-68760F5C5E9A}"/>
              </a:ext>
            </a:extLst>
          </p:cNvPr>
          <p:cNvSpPr txBox="1"/>
          <p:nvPr/>
        </p:nvSpPr>
        <p:spPr>
          <a:xfrm>
            <a:off x="506503" y="509075"/>
            <a:ext cx="703729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b="1" dirty="0" err="1">
                <a:solidFill>
                  <a:srgbClr val="54C5F9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Arial"/>
              </a:rPr>
              <a:t>Ⅰ</a:t>
            </a:r>
            <a:r>
              <a:rPr lang="ko-KR" sz="2800" b="1" dirty="0">
                <a:solidFill>
                  <a:srgbClr val="54C5F9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Arial"/>
              </a:rPr>
              <a:t>. </a:t>
            </a:r>
            <a:r>
              <a:rPr lang="ko-KR" altLang="en-US" sz="2800" b="1" dirty="0" err="1">
                <a:solidFill>
                  <a:schemeClr val="dk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Arial"/>
              </a:rPr>
              <a:t>앱개발</a:t>
            </a:r>
            <a:r>
              <a:rPr lang="en-US" altLang="ko-KR" sz="2800" b="1" dirty="0">
                <a:solidFill>
                  <a:schemeClr val="dk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Arial"/>
              </a:rPr>
              <a:t>..?</a:t>
            </a:r>
            <a:endParaRPr dirty="0"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055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343E533-D65D-3D47-9B83-1DE09AC2B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B24E0-361A-DB46-8CB4-4D4A8DC2EEC4}" type="slidenum">
              <a:rPr kumimoji="1" lang="ko-Kore-KR" altLang="en-US" smtClean="0"/>
              <a:t>24</a:t>
            </a:fld>
            <a:endParaRPr kumimoji="1" lang="ko-Kore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CF0EC89-E21F-0A45-9A64-5543A5C45D61}"/>
              </a:ext>
            </a:extLst>
          </p:cNvPr>
          <p:cNvSpPr txBox="1"/>
          <p:nvPr/>
        </p:nvSpPr>
        <p:spPr>
          <a:xfrm>
            <a:off x="2723778" y="3136612"/>
            <a:ext cx="25988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200" b="1" dirty="0">
                <a:solidFill>
                  <a:schemeClr val="bg1">
                    <a:lumMod val="65000"/>
                  </a:schemeClr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Android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4EC93349-2E3F-834E-9C77-A10E54BD5D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9740" y="2042727"/>
            <a:ext cx="1586898" cy="89676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428452D-EB2C-9441-AC99-AF88870F16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3799" y="1920430"/>
            <a:ext cx="1141353" cy="1141353"/>
          </a:xfrm>
          <a:prstGeom prst="rect">
            <a:avLst/>
          </a:prstGeom>
          <a:ln>
            <a:noFill/>
          </a:ln>
          <a:effectLst>
            <a:outerShdw blurRad="88900" dist="25400" dir="5400000" algn="t" rotWithShape="0">
              <a:prstClr val="black">
                <a:alpha val="20000"/>
              </a:prstClr>
            </a:outerShdw>
          </a:effec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51FCBE-3A25-4B45-9A35-A343C651F325}"/>
              </a:ext>
            </a:extLst>
          </p:cNvPr>
          <p:cNvSpPr txBox="1"/>
          <p:nvPr/>
        </p:nvSpPr>
        <p:spPr>
          <a:xfrm>
            <a:off x="6815064" y="3136612"/>
            <a:ext cx="25988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200" b="1" dirty="0">
                <a:solidFill>
                  <a:schemeClr val="bg1">
                    <a:lumMod val="65000"/>
                  </a:schemeClr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iOS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6003220-5BA7-5C4D-8981-CF4B7D2808DE}"/>
              </a:ext>
            </a:extLst>
          </p:cNvPr>
          <p:cNvSpPr txBox="1"/>
          <p:nvPr/>
        </p:nvSpPr>
        <p:spPr>
          <a:xfrm>
            <a:off x="2723778" y="3949918"/>
            <a:ext cx="259882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200" b="1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Kotlin</a:t>
            </a:r>
          </a:p>
          <a:p>
            <a:pPr algn="ctr"/>
            <a:r>
              <a:rPr kumimoji="1" lang="en-US" altLang="ko-KR" sz="3200" b="1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Java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27F86C3-9BD8-274C-A64F-6197E08AE011}"/>
              </a:ext>
            </a:extLst>
          </p:cNvPr>
          <p:cNvSpPr txBox="1"/>
          <p:nvPr/>
        </p:nvSpPr>
        <p:spPr>
          <a:xfrm>
            <a:off x="5769496" y="3949918"/>
            <a:ext cx="468995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200" b="1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Objective-C</a:t>
            </a:r>
          </a:p>
          <a:p>
            <a:pPr algn="ctr"/>
            <a:r>
              <a:rPr kumimoji="1" lang="en-US" altLang="ko-KR" sz="3200" b="1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Swift</a:t>
            </a:r>
          </a:p>
        </p:txBody>
      </p:sp>
      <p:sp>
        <p:nvSpPr>
          <p:cNvPr id="3" name="Google Shape;120;p16">
            <a:extLst>
              <a:ext uri="{FF2B5EF4-FFF2-40B4-BE49-F238E27FC236}">
                <a16:creationId xmlns:a16="http://schemas.microsoft.com/office/drawing/2014/main" id="{E0DC991A-FE2C-51C2-28B1-CAFE35919C96}"/>
              </a:ext>
            </a:extLst>
          </p:cNvPr>
          <p:cNvSpPr txBox="1"/>
          <p:nvPr/>
        </p:nvSpPr>
        <p:spPr>
          <a:xfrm>
            <a:off x="506503" y="509075"/>
            <a:ext cx="703729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b="1" dirty="0" err="1">
                <a:solidFill>
                  <a:srgbClr val="54C5F9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Arial"/>
              </a:rPr>
              <a:t>Ⅰ</a:t>
            </a:r>
            <a:r>
              <a:rPr lang="ko-KR" sz="2800" b="1" dirty="0">
                <a:solidFill>
                  <a:srgbClr val="54C5F9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Arial"/>
              </a:rPr>
              <a:t>. </a:t>
            </a:r>
            <a:r>
              <a:rPr lang="ko-KR" altLang="en-US" sz="2800" b="1" dirty="0" err="1">
                <a:solidFill>
                  <a:schemeClr val="dk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Arial"/>
              </a:rPr>
              <a:t>앱개발</a:t>
            </a:r>
            <a:r>
              <a:rPr lang="en-US" altLang="ko-KR" sz="2800" b="1" dirty="0">
                <a:solidFill>
                  <a:schemeClr val="dk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Arial"/>
              </a:rPr>
              <a:t>..?</a:t>
            </a:r>
            <a:endParaRPr dirty="0"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685784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343E533-D65D-3D47-9B83-1DE09AC2B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B24E0-361A-DB46-8CB4-4D4A8DC2EEC4}" type="slidenum">
              <a:rPr kumimoji="1" lang="ko-Kore-KR" altLang="en-US" smtClean="0"/>
              <a:t>25</a:t>
            </a:fld>
            <a:endParaRPr kumimoji="1" lang="ko-Kore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6003220-5BA7-5C4D-8981-CF4B7D2808DE}"/>
              </a:ext>
            </a:extLst>
          </p:cNvPr>
          <p:cNvSpPr txBox="1"/>
          <p:nvPr/>
        </p:nvSpPr>
        <p:spPr>
          <a:xfrm>
            <a:off x="3606094" y="2169244"/>
            <a:ext cx="259882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200" b="1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Kotlin</a:t>
            </a:r>
          </a:p>
          <a:p>
            <a:pPr algn="ctr"/>
            <a:r>
              <a:rPr kumimoji="1" lang="en-US" altLang="ko-KR" sz="3200" b="1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Java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27F86C3-9BD8-274C-A64F-6197E08AE011}"/>
              </a:ext>
            </a:extLst>
          </p:cNvPr>
          <p:cNvSpPr txBox="1"/>
          <p:nvPr/>
        </p:nvSpPr>
        <p:spPr>
          <a:xfrm>
            <a:off x="5411959" y="2169244"/>
            <a:ext cx="298949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200" b="1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Objective-C</a:t>
            </a:r>
          </a:p>
          <a:p>
            <a:pPr algn="ctr"/>
            <a:r>
              <a:rPr kumimoji="1" lang="en-US" altLang="ko-KR" sz="3200" b="1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Swift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3327577-4268-4E40-B9CD-49C2F515FF76}"/>
              </a:ext>
            </a:extLst>
          </p:cNvPr>
          <p:cNvSpPr txBox="1"/>
          <p:nvPr/>
        </p:nvSpPr>
        <p:spPr>
          <a:xfrm>
            <a:off x="3497179" y="3789345"/>
            <a:ext cx="5197642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3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지금부터 이 언어들을</a:t>
            </a:r>
            <a:endParaRPr kumimoji="1" lang="en-US" altLang="ko-KR" sz="3200" dirty="0"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  <a:p>
            <a:pPr algn="ctr"/>
            <a:r>
              <a:rPr kumimoji="1" lang="ko-KR" altLang="en-US" sz="4400" b="1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모두 배워봅시다</a:t>
            </a:r>
            <a:r>
              <a:rPr kumimoji="1" lang="en-US" altLang="ko-KR" sz="4400" b="1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?!</a:t>
            </a:r>
          </a:p>
        </p:txBody>
      </p:sp>
      <p:sp>
        <p:nvSpPr>
          <p:cNvPr id="4" name="Google Shape;120;p16">
            <a:extLst>
              <a:ext uri="{FF2B5EF4-FFF2-40B4-BE49-F238E27FC236}">
                <a16:creationId xmlns:a16="http://schemas.microsoft.com/office/drawing/2014/main" id="{EAD31464-DD07-D38F-475D-CB8DC0CE94AA}"/>
              </a:ext>
            </a:extLst>
          </p:cNvPr>
          <p:cNvSpPr txBox="1"/>
          <p:nvPr/>
        </p:nvSpPr>
        <p:spPr>
          <a:xfrm>
            <a:off x="506503" y="509075"/>
            <a:ext cx="703729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b="1" dirty="0" err="1">
                <a:solidFill>
                  <a:srgbClr val="54C5F9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Arial"/>
              </a:rPr>
              <a:t>Ⅰ</a:t>
            </a:r>
            <a:r>
              <a:rPr lang="ko-KR" sz="2800" b="1" dirty="0">
                <a:solidFill>
                  <a:srgbClr val="54C5F9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Arial"/>
              </a:rPr>
              <a:t>. </a:t>
            </a:r>
            <a:r>
              <a:rPr lang="ko-KR" altLang="en-US" sz="2800" b="1" dirty="0" err="1">
                <a:solidFill>
                  <a:schemeClr val="dk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Arial"/>
              </a:rPr>
              <a:t>앱개발</a:t>
            </a:r>
            <a:r>
              <a:rPr lang="en-US" altLang="ko-KR" sz="2800" b="1" dirty="0">
                <a:solidFill>
                  <a:schemeClr val="dk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Arial"/>
              </a:rPr>
              <a:t>..?</a:t>
            </a:r>
            <a:endParaRPr dirty="0"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210192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343E533-D65D-3D47-9B83-1DE09AC2B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B24E0-361A-DB46-8CB4-4D4A8DC2EEC4}" type="slidenum">
              <a:rPr kumimoji="1" lang="ko-Kore-KR" altLang="en-US" smtClean="0"/>
              <a:t>26</a:t>
            </a:fld>
            <a:endParaRPr kumimoji="1" lang="ko-Kore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6003220-5BA7-5C4D-8981-CF4B7D2808DE}"/>
              </a:ext>
            </a:extLst>
          </p:cNvPr>
          <p:cNvSpPr txBox="1"/>
          <p:nvPr/>
        </p:nvSpPr>
        <p:spPr>
          <a:xfrm>
            <a:off x="3606094" y="2169244"/>
            <a:ext cx="259882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200" b="1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Kotlin</a:t>
            </a:r>
          </a:p>
          <a:p>
            <a:pPr algn="ctr"/>
            <a:r>
              <a:rPr kumimoji="1" lang="en-US" altLang="ko-KR" sz="3200" b="1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Java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27F86C3-9BD8-274C-A64F-6197E08AE011}"/>
              </a:ext>
            </a:extLst>
          </p:cNvPr>
          <p:cNvSpPr txBox="1"/>
          <p:nvPr/>
        </p:nvSpPr>
        <p:spPr>
          <a:xfrm>
            <a:off x="5411959" y="2169244"/>
            <a:ext cx="298949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200" b="1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Objective-C</a:t>
            </a:r>
          </a:p>
          <a:p>
            <a:pPr algn="ctr"/>
            <a:r>
              <a:rPr kumimoji="1" lang="en-US" altLang="ko-KR" sz="3200" b="1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Swift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3327577-4268-4E40-B9CD-49C2F515FF76}"/>
              </a:ext>
            </a:extLst>
          </p:cNvPr>
          <p:cNvSpPr txBox="1"/>
          <p:nvPr/>
        </p:nvSpPr>
        <p:spPr>
          <a:xfrm>
            <a:off x="3497179" y="3789345"/>
            <a:ext cx="5197642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3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지금부터 이 언어들을</a:t>
            </a:r>
            <a:endParaRPr kumimoji="1" lang="en-US" altLang="ko-KR" sz="3200" dirty="0"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  <a:p>
            <a:pPr algn="ctr"/>
            <a:r>
              <a:rPr kumimoji="1" lang="ko-KR" altLang="en-US" sz="4400" b="1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모두 배워봅시다</a:t>
            </a:r>
            <a:r>
              <a:rPr kumimoji="1" lang="en-US" altLang="ko-KR" sz="4400" b="1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?!</a:t>
            </a: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88CB4CDA-EE84-F446-9A04-BA4CBD385C09}"/>
              </a:ext>
            </a:extLst>
          </p:cNvPr>
          <p:cNvCxnSpPr>
            <a:cxnSpLocks/>
          </p:cNvCxnSpPr>
          <p:nvPr/>
        </p:nvCxnSpPr>
        <p:spPr>
          <a:xfrm flipH="1">
            <a:off x="5726250" y="2430501"/>
            <a:ext cx="3124380" cy="0"/>
          </a:xfrm>
          <a:prstGeom prst="line">
            <a:avLst/>
          </a:prstGeom>
          <a:ln w="1270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F6279978-8DCB-6646-AE2E-087853DCD0A2}"/>
              </a:ext>
            </a:extLst>
          </p:cNvPr>
          <p:cNvCxnSpPr>
            <a:cxnSpLocks/>
          </p:cNvCxnSpPr>
          <p:nvPr/>
        </p:nvCxnSpPr>
        <p:spPr>
          <a:xfrm>
            <a:off x="4025151" y="2937870"/>
            <a:ext cx="3985629" cy="0"/>
          </a:xfrm>
          <a:prstGeom prst="line">
            <a:avLst/>
          </a:prstGeom>
          <a:ln w="1270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Google Shape;120;p16">
            <a:extLst>
              <a:ext uri="{FF2B5EF4-FFF2-40B4-BE49-F238E27FC236}">
                <a16:creationId xmlns:a16="http://schemas.microsoft.com/office/drawing/2014/main" id="{A0576F87-CC50-F4D1-B54C-FAF46A5C81C5}"/>
              </a:ext>
            </a:extLst>
          </p:cNvPr>
          <p:cNvSpPr txBox="1"/>
          <p:nvPr/>
        </p:nvSpPr>
        <p:spPr>
          <a:xfrm>
            <a:off x="506503" y="509075"/>
            <a:ext cx="703729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b="1" dirty="0" err="1">
                <a:solidFill>
                  <a:srgbClr val="54C5F9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Arial"/>
              </a:rPr>
              <a:t>Ⅰ</a:t>
            </a:r>
            <a:r>
              <a:rPr lang="ko-KR" sz="2800" b="1" dirty="0">
                <a:solidFill>
                  <a:srgbClr val="54C5F9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Arial"/>
              </a:rPr>
              <a:t>. </a:t>
            </a:r>
            <a:r>
              <a:rPr lang="ko-KR" altLang="en-US" sz="2800" b="1" dirty="0" err="1">
                <a:solidFill>
                  <a:schemeClr val="dk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Arial"/>
              </a:rPr>
              <a:t>앱개발</a:t>
            </a:r>
            <a:r>
              <a:rPr lang="en-US" altLang="ko-KR" sz="2800" b="1" dirty="0">
                <a:solidFill>
                  <a:schemeClr val="dk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Arial"/>
              </a:rPr>
              <a:t>..?</a:t>
            </a:r>
            <a:endParaRPr dirty="0"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050725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343E533-D65D-3D47-9B83-1DE09AC2B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B24E0-361A-DB46-8CB4-4D4A8DC2EEC4}" type="slidenum">
              <a:rPr kumimoji="1" lang="ko-Kore-KR" altLang="en-US" smtClean="0"/>
              <a:t>27</a:t>
            </a:fld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ED52F6-E595-FF42-BED8-25E8B537BDE9}"/>
              </a:ext>
            </a:extLst>
          </p:cNvPr>
          <p:cNvSpPr txBox="1"/>
          <p:nvPr/>
        </p:nvSpPr>
        <p:spPr>
          <a:xfrm>
            <a:off x="3048000" y="3067482"/>
            <a:ext cx="6096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3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모든 언어를 다 배우면 좋다</a:t>
            </a:r>
            <a:r>
              <a:rPr kumimoji="1" lang="en-US" altLang="ko-KR" sz="32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..</a:t>
            </a:r>
            <a:endParaRPr kumimoji="1" lang="en-US" altLang="ko-KR" sz="4000" b="1" dirty="0"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  <a:p>
            <a:pPr algn="ctr"/>
            <a:r>
              <a:rPr kumimoji="1" lang="ko-KR" altLang="en-US" sz="4000" b="1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그러나 현실적으로 힘들다</a:t>
            </a:r>
            <a:r>
              <a:rPr kumimoji="1" lang="en-US" altLang="ko-KR" sz="4000" b="1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!</a:t>
            </a:r>
            <a:endParaRPr kumimoji="1" lang="en-US" altLang="ko-KR" sz="3200" dirty="0"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</p:txBody>
      </p:sp>
      <p:sp>
        <p:nvSpPr>
          <p:cNvPr id="3" name="Google Shape;120;p16">
            <a:extLst>
              <a:ext uri="{FF2B5EF4-FFF2-40B4-BE49-F238E27FC236}">
                <a16:creationId xmlns:a16="http://schemas.microsoft.com/office/drawing/2014/main" id="{066381C1-99E1-4866-637C-D54CCA7488EB}"/>
              </a:ext>
            </a:extLst>
          </p:cNvPr>
          <p:cNvSpPr txBox="1"/>
          <p:nvPr/>
        </p:nvSpPr>
        <p:spPr>
          <a:xfrm>
            <a:off x="506503" y="509075"/>
            <a:ext cx="703729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b="1" dirty="0" err="1">
                <a:solidFill>
                  <a:srgbClr val="54C5F9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Arial"/>
              </a:rPr>
              <a:t>Ⅰ</a:t>
            </a:r>
            <a:r>
              <a:rPr lang="ko-KR" sz="2800" b="1" dirty="0">
                <a:solidFill>
                  <a:srgbClr val="54C5F9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Arial"/>
              </a:rPr>
              <a:t>. </a:t>
            </a:r>
            <a:r>
              <a:rPr lang="ko-KR" altLang="en-US" sz="2800" b="1" dirty="0" err="1">
                <a:solidFill>
                  <a:schemeClr val="dk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Arial"/>
              </a:rPr>
              <a:t>앱개발</a:t>
            </a:r>
            <a:r>
              <a:rPr lang="en-US" altLang="ko-KR" sz="2800" b="1" dirty="0">
                <a:solidFill>
                  <a:schemeClr val="dk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Arial"/>
              </a:rPr>
              <a:t>..?</a:t>
            </a:r>
            <a:endParaRPr dirty="0"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83312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343E533-D65D-3D47-9B83-1DE09AC2B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B24E0-361A-DB46-8CB4-4D4A8DC2EEC4}" type="slidenum">
              <a:rPr kumimoji="1" lang="ko-Kore-KR" altLang="en-US" smtClean="0"/>
              <a:t>28</a:t>
            </a:fld>
            <a:endParaRPr kumimoji="1" lang="ko-Kore-KR" altLang="en-US" dirty="0"/>
          </a:p>
        </p:txBody>
      </p:sp>
      <p:sp>
        <p:nvSpPr>
          <p:cNvPr id="8" name="Google Shape;120;p16">
            <a:extLst>
              <a:ext uri="{FF2B5EF4-FFF2-40B4-BE49-F238E27FC236}">
                <a16:creationId xmlns:a16="http://schemas.microsoft.com/office/drawing/2014/main" id="{763C0B3A-1CF6-404C-A01C-BDBF137844A2}"/>
              </a:ext>
            </a:extLst>
          </p:cNvPr>
          <p:cNvSpPr txBox="1"/>
          <p:nvPr/>
        </p:nvSpPr>
        <p:spPr>
          <a:xfrm>
            <a:off x="506503" y="509075"/>
            <a:ext cx="703729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b="1" dirty="0" err="1">
                <a:solidFill>
                  <a:srgbClr val="54C5F9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Arial"/>
              </a:rPr>
              <a:t>Ⅰ</a:t>
            </a:r>
            <a:r>
              <a:rPr lang="ko-KR" sz="2800" b="1" dirty="0">
                <a:solidFill>
                  <a:srgbClr val="54C5F9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Arial"/>
              </a:rPr>
              <a:t>. </a:t>
            </a:r>
            <a:r>
              <a:rPr lang="ko-KR" altLang="en-US" sz="2800" b="1" dirty="0">
                <a:solidFill>
                  <a:schemeClr val="dk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Arial"/>
              </a:rPr>
              <a:t>애플리케이션 파헤치기</a:t>
            </a:r>
            <a:r>
              <a:rPr lang="en-US" altLang="ko-KR" sz="2800" b="1" dirty="0">
                <a:solidFill>
                  <a:schemeClr val="dk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Arial"/>
              </a:rPr>
              <a:t>!</a:t>
            </a:r>
            <a:endParaRPr dirty="0"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D5FECFF-0074-7647-8FD7-FA346950104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2746" t="16867" r="32560" b="17049"/>
          <a:stretch>
            <a:fillRect/>
          </a:stretch>
        </p:blipFill>
        <p:spPr>
          <a:xfrm>
            <a:off x="5181600" y="2514600"/>
            <a:ext cx="1828800" cy="1828800"/>
          </a:xfrm>
          <a:custGeom>
            <a:avLst/>
            <a:gdLst>
              <a:gd name="connsiteX0" fmla="*/ 405280 w 1828800"/>
              <a:gd name="connsiteY0" fmla="*/ 0 h 1828800"/>
              <a:gd name="connsiteX1" fmla="*/ 1423520 w 1828800"/>
              <a:gd name="connsiteY1" fmla="*/ 0 h 1828800"/>
              <a:gd name="connsiteX2" fmla="*/ 1828800 w 1828800"/>
              <a:gd name="connsiteY2" fmla="*/ 405280 h 1828800"/>
              <a:gd name="connsiteX3" fmla="*/ 1828800 w 1828800"/>
              <a:gd name="connsiteY3" fmla="*/ 1423520 h 1828800"/>
              <a:gd name="connsiteX4" fmla="*/ 1423520 w 1828800"/>
              <a:gd name="connsiteY4" fmla="*/ 1828800 h 1828800"/>
              <a:gd name="connsiteX5" fmla="*/ 405280 w 1828800"/>
              <a:gd name="connsiteY5" fmla="*/ 1828800 h 1828800"/>
              <a:gd name="connsiteX6" fmla="*/ 0 w 1828800"/>
              <a:gd name="connsiteY6" fmla="*/ 1423520 h 1828800"/>
              <a:gd name="connsiteX7" fmla="*/ 0 w 1828800"/>
              <a:gd name="connsiteY7" fmla="*/ 405280 h 1828800"/>
              <a:gd name="connsiteX8" fmla="*/ 405280 w 1828800"/>
              <a:gd name="connsiteY8" fmla="*/ 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8800" h="1828800">
                <a:moveTo>
                  <a:pt x="405280" y="0"/>
                </a:moveTo>
                <a:lnTo>
                  <a:pt x="1423520" y="0"/>
                </a:lnTo>
                <a:cubicBezTo>
                  <a:pt x="1647350" y="0"/>
                  <a:pt x="1828800" y="181450"/>
                  <a:pt x="1828800" y="405280"/>
                </a:cubicBezTo>
                <a:lnTo>
                  <a:pt x="1828800" y="1423520"/>
                </a:lnTo>
                <a:cubicBezTo>
                  <a:pt x="1828800" y="1647350"/>
                  <a:pt x="1647350" y="1828800"/>
                  <a:pt x="1423520" y="1828800"/>
                </a:cubicBezTo>
                <a:lnTo>
                  <a:pt x="405280" y="1828800"/>
                </a:lnTo>
                <a:cubicBezTo>
                  <a:pt x="181450" y="1828800"/>
                  <a:pt x="0" y="1647350"/>
                  <a:pt x="0" y="1423520"/>
                </a:cubicBezTo>
                <a:lnTo>
                  <a:pt x="0" y="405280"/>
                </a:lnTo>
                <a:cubicBezTo>
                  <a:pt x="0" y="181450"/>
                  <a:pt x="181450" y="0"/>
                  <a:pt x="405280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0239663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343E533-D65D-3D47-9B83-1DE09AC2B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B24E0-361A-DB46-8CB4-4D4A8DC2EEC4}" type="slidenum">
              <a:rPr kumimoji="1" lang="ko-Kore-KR" altLang="en-US" smtClean="0"/>
              <a:t>29</a:t>
            </a:fld>
            <a:endParaRPr kumimoji="1" lang="ko-Kore-KR" altLang="en-US" dirty="0"/>
          </a:p>
        </p:txBody>
      </p:sp>
      <p:sp>
        <p:nvSpPr>
          <p:cNvPr id="8" name="Google Shape;120;p16">
            <a:extLst>
              <a:ext uri="{FF2B5EF4-FFF2-40B4-BE49-F238E27FC236}">
                <a16:creationId xmlns:a16="http://schemas.microsoft.com/office/drawing/2014/main" id="{763C0B3A-1CF6-404C-A01C-BDBF137844A2}"/>
              </a:ext>
            </a:extLst>
          </p:cNvPr>
          <p:cNvSpPr txBox="1"/>
          <p:nvPr/>
        </p:nvSpPr>
        <p:spPr>
          <a:xfrm>
            <a:off x="506503" y="509075"/>
            <a:ext cx="703729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b="1" dirty="0" err="1">
                <a:solidFill>
                  <a:srgbClr val="54C5F9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Arial"/>
              </a:rPr>
              <a:t>Ⅰ</a:t>
            </a:r>
            <a:r>
              <a:rPr lang="ko-KR" sz="2800" b="1" dirty="0">
                <a:solidFill>
                  <a:srgbClr val="54C5F9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Arial"/>
              </a:rPr>
              <a:t>. </a:t>
            </a:r>
            <a:r>
              <a:rPr lang="ko-KR" altLang="en-US" sz="2800" b="1" dirty="0">
                <a:solidFill>
                  <a:schemeClr val="dk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Arial"/>
              </a:rPr>
              <a:t>애플리케이션 파헤치기</a:t>
            </a:r>
            <a:r>
              <a:rPr lang="en-US" altLang="ko-KR" sz="2800" b="1" dirty="0">
                <a:solidFill>
                  <a:schemeClr val="dk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Arial"/>
              </a:rPr>
              <a:t>!</a:t>
            </a:r>
            <a:endParaRPr dirty="0"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D5FECFF-0074-7647-8FD7-FA346950104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2746" t="16867" r="32560" b="17049"/>
          <a:stretch>
            <a:fillRect/>
          </a:stretch>
        </p:blipFill>
        <p:spPr>
          <a:xfrm>
            <a:off x="673768" y="1335351"/>
            <a:ext cx="966537" cy="966537"/>
          </a:xfrm>
          <a:custGeom>
            <a:avLst/>
            <a:gdLst>
              <a:gd name="connsiteX0" fmla="*/ 405280 w 1828800"/>
              <a:gd name="connsiteY0" fmla="*/ 0 h 1828800"/>
              <a:gd name="connsiteX1" fmla="*/ 1423520 w 1828800"/>
              <a:gd name="connsiteY1" fmla="*/ 0 h 1828800"/>
              <a:gd name="connsiteX2" fmla="*/ 1828800 w 1828800"/>
              <a:gd name="connsiteY2" fmla="*/ 405280 h 1828800"/>
              <a:gd name="connsiteX3" fmla="*/ 1828800 w 1828800"/>
              <a:gd name="connsiteY3" fmla="*/ 1423520 h 1828800"/>
              <a:gd name="connsiteX4" fmla="*/ 1423520 w 1828800"/>
              <a:gd name="connsiteY4" fmla="*/ 1828800 h 1828800"/>
              <a:gd name="connsiteX5" fmla="*/ 405280 w 1828800"/>
              <a:gd name="connsiteY5" fmla="*/ 1828800 h 1828800"/>
              <a:gd name="connsiteX6" fmla="*/ 0 w 1828800"/>
              <a:gd name="connsiteY6" fmla="*/ 1423520 h 1828800"/>
              <a:gd name="connsiteX7" fmla="*/ 0 w 1828800"/>
              <a:gd name="connsiteY7" fmla="*/ 405280 h 1828800"/>
              <a:gd name="connsiteX8" fmla="*/ 405280 w 1828800"/>
              <a:gd name="connsiteY8" fmla="*/ 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8800" h="1828800">
                <a:moveTo>
                  <a:pt x="405280" y="0"/>
                </a:moveTo>
                <a:lnTo>
                  <a:pt x="1423520" y="0"/>
                </a:lnTo>
                <a:cubicBezTo>
                  <a:pt x="1647350" y="0"/>
                  <a:pt x="1828800" y="181450"/>
                  <a:pt x="1828800" y="405280"/>
                </a:cubicBezTo>
                <a:lnTo>
                  <a:pt x="1828800" y="1423520"/>
                </a:lnTo>
                <a:cubicBezTo>
                  <a:pt x="1828800" y="1647350"/>
                  <a:pt x="1647350" y="1828800"/>
                  <a:pt x="1423520" y="1828800"/>
                </a:cubicBezTo>
                <a:lnTo>
                  <a:pt x="405280" y="1828800"/>
                </a:lnTo>
                <a:cubicBezTo>
                  <a:pt x="181450" y="1828800"/>
                  <a:pt x="0" y="1647350"/>
                  <a:pt x="0" y="1423520"/>
                </a:cubicBezTo>
                <a:lnTo>
                  <a:pt x="0" y="405280"/>
                </a:lnTo>
                <a:cubicBezTo>
                  <a:pt x="0" y="181450"/>
                  <a:pt x="181450" y="0"/>
                  <a:pt x="405280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8277586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5"/>
          <p:cNvSpPr txBox="1"/>
          <p:nvPr/>
        </p:nvSpPr>
        <p:spPr>
          <a:xfrm>
            <a:off x="2187388" y="2653733"/>
            <a:ext cx="7037296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1" dirty="0">
                <a:solidFill>
                  <a:schemeClr val="dk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cs typeface="Arial"/>
                <a:sym typeface="Arial"/>
              </a:rPr>
              <a:t>오리엔테이션</a:t>
            </a:r>
            <a:endParaRPr dirty="0"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</p:txBody>
      </p:sp>
      <p:sp>
        <p:nvSpPr>
          <p:cNvPr id="113" name="Google Shape;113;p15"/>
          <p:cNvSpPr txBox="1"/>
          <p:nvPr/>
        </p:nvSpPr>
        <p:spPr>
          <a:xfrm>
            <a:off x="2116705" y="2170854"/>
            <a:ext cx="2707342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 b="1" dirty="0" err="1">
                <a:solidFill>
                  <a:srgbClr val="54C5F9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cs typeface="Arial"/>
                <a:sym typeface="Arial"/>
              </a:rPr>
              <a:t>Ⅰ</a:t>
            </a:r>
            <a:r>
              <a:rPr lang="ko-KR" sz="3200" b="1" dirty="0">
                <a:solidFill>
                  <a:srgbClr val="54C5F9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cs typeface="Arial"/>
                <a:sym typeface="Arial"/>
              </a:rPr>
              <a:t>.</a:t>
            </a:r>
            <a:endParaRPr sz="3200" b="1" dirty="0">
              <a:solidFill>
                <a:srgbClr val="54C5F9"/>
              </a:solidFill>
              <a:latin typeface="NanumSquareRoundOTF Regular" panose="020B0600000101010101" pitchFamily="34" charset="-127"/>
              <a:ea typeface="NanumSquareRoundOTF Regular" panose="020B0600000101010101" pitchFamily="34" charset="-127"/>
              <a:cs typeface="Arial"/>
              <a:sym typeface="Arial"/>
            </a:endParaRPr>
          </a:p>
        </p:txBody>
      </p:sp>
      <p:sp>
        <p:nvSpPr>
          <p:cNvPr id="114" name="Google Shape;114;p15"/>
          <p:cNvSpPr txBox="1"/>
          <p:nvPr/>
        </p:nvSpPr>
        <p:spPr>
          <a:xfrm>
            <a:off x="2187388" y="3311770"/>
            <a:ext cx="7037296" cy="1428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110000"/>
              </a:lnSpc>
            </a:pPr>
            <a:r>
              <a:rPr lang="en-US" altLang="ko-KR" dirty="0">
                <a:solidFill>
                  <a:schemeClr val="dk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Arial"/>
              </a:rPr>
              <a:t>·</a:t>
            </a:r>
            <a:r>
              <a:rPr lang="ko-KR" altLang="en-US" dirty="0">
                <a:solidFill>
                  <a:schemeClr val="dk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Arial"/>
              </a:rPr>
              <a:t> </a:t>
            </a:r>
            <a:r>
              <a:rPr lang="ko-KR" altLang="en-US" dirty="0" err="1">
                <a:solidFill>
                  <a:schemeClr val="dk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cs typeface="Arial"/>
                <a:sym typeface="Arial"/>
              </a:rPr>
              <a:t>앱개발</a:t>
            </a:r>
            <a:r>
              <a:rPr lang="en-US" altLang="ko-KR" dirty="0">
                <a:solidFill>
                  <a:schemeClr val="dk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cs typeface="Arial"/>
                <a:sym typeface="Arial"/>
              </a:rPr>
              <a:t>..?</a:t>
            </a:r>
            <a:endParaRPr dirty="0"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  <a:p>
            <a:pPr lvl="0">
              <a:lnSpc>
                <a:spcPct val="110000"/>
              </a:lnSpc>
            </a:pPr>
            <a:r>
              <a:rPr lang="en-US" altLang="ko-KR" dirty="0">
                <a:solidFill>
                  <a:schemeClr val="dk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Arial"/>
              </a:rPr>
              <a:t>·</a:t>
            </a:r>
            <a:r>
              <a:rPr lang="ko-KR" altLang="en-US" dirty="0">
                <a:solidFill>
                  <a:schemeClr val="dk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Arial"/>
              </a:rPr>
              <a:t> 안드로이드로 만들 수 있는 것</a:t>
            </a:r>
            <a:r>
              <a:rPr lang="en-US" altLang="ko-KR" dirty="0">
                <a:solidFill>
                  <a:schemeClr val="dk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Arial"/>
              </a:rPr>
              <a:t>!</a:t>
            </a:r>
          </a:p>
          <a:p>
            <a:pPr lvl="0">
              <a:lnSpc>
                <a:spcPct val="110000"/>
              </a:lnSpc>
            </a:pPr>
            <a:r>
              <a:rPr lang="en-US" altLang="ko-KR" dirty="0">
                <a:solidFill>
                  <a:schemeClr val="dk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Arial"/>
              </a:rPr>
              <a:t>·</a:t>
            </a:r>
            <a:r>
              <a:rPr lang="ko-KR" altLang="en-US" dirty="0">
                <a:solidFill>
                  <a:schemeClr val="dk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Arial"/>
              </a:rPr>
              <a:t> 애플리케이션 파헤치기</a:t>
            </a:r>
            <a:r>
              <a:rPr lang="en-US" altLang="ko-KR" dirty="0">
                <a:solidFill>
                  <a:schemeClr val="dk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Arial"/>
              </a:rPr>
              <a:t>!</a:t>
            </a:r>
            <a:endParaRPr dirty="0">
              <a:solidFill>
                <a:schemeClr val="dk1"/>
              </a:solidFill>
              <a:latin typeface="NanumSquareRoundOTF Regular" panose="020B0600000101010101" pitchFamily="34" charset="-127"/>
              <a:ea typeface="NanumSquareRoundOTF Regular" panose="020B0600000101010101" pitchFamily="34" charset="-127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343E533-D65D-3D47-9B83-1DE09AC2B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B24E0-361A-DB46-8CB4-4D4A8DC2EEC4}" type="slidenum">
              <a:rPr kumimoji="1" lang="ko-Kore-KR" altLang="en-US" smtClean="0"/>
              <a:t>30</a:t>
            </a:fld>
            <a:endParaRPr kumimoji="1" lang="ko-Kore-KR" altLang="en-US" dirty="0"/>
          </a:p>
        </p:txBody>
      </p:sp>
      <p:sp>
        <p:nvSpPr>
          <p:cNvPr id="8" name="Google Shape;120;p16">
            <a:extLst>
              <a:ext uri="{FF2B5EF4-FFF2-40B4-BE49-F238E27FC236}">
                <a16:creationId xmlns:a16="http://schemas.microsoft.com/office/drawing/2014/main" id="{763C0B3A-1CF6-404C-A01C-BDBF137844A2}"/>
              </a:ext>
            </a:extLst>
          </p:cNvPr>
          <p:cNvSpPr txBox="1"/>
          <p:nvPr/>
        </p:nvSpPr>
        <p:spPr>
          <a:xfrm>
            <a:off x="506503" y="509075"/>
            <a:ext cx="703729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b="1" dirty="0" err="1">
                <a:solidFill>
                  <a:srgbClr val="54C5F9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Arial"/>
              </a:rPr>
              <a:t>Ⅰ</a:t>
            </a:r>
            <a:r>
              <a:rPr lang="ko-KR" sz="2800" b="1" dirty="0">
                <a:solidFill>
                  <a:srgbClr val="54C5F9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Arial"/>
              </a:rPr>
              <a:t>. </a:t>
            </a:r>
            <a:r>
              <a:rPr lang="ko-KR" altLang="en-US" sz="2800" b="1" dirty="0">
                <a:solidFill>
                  <a:schemeClr val="dk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Arial"/>
              </a:rPr>
              <a:t>애플리케이션 파헤치기</a:t>
            </a:r>
            <a:r>
              <a:rPr lang="en-US" altLang="ko-KR" sz="2800" b="1" dirty="0">
                <a:solidFill>
                  <a:schemeClr val="dk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Arial"/>
              </a:rPr>
              <a:t>!</a:t>
            </a:r>
            <a:endParaRPr dirty="0"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7C8C7C2-998E-0448-A1D9-A44D0DF84B4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321" t="1036" r="1321" b="1605"/>
          <a:stretch>
            <a:fillRect/>
          </a:stretch>
        </p:blipFill>
        <p:spPr>
          <a:xfrm>
            <a:off x="5181600" y="2514600"/>
            <a:ext cx="1828800" cy="1828800"/>
          </a:xfrm>
          <a:custGeom>
            <a:avLst/>
            <a:gdLst>
              <a:gd name="connsiteX0" fmla="*/ 405280 w 1828800"/>
              <a:gd name="connsiteY0" fmla="*/ 0 h 1828800"/>
              <a:gd name="connsiteX1" fmla="*/ 1423520 w 1828800"/>
              <a:gd name="connsiteY1" fmla="*/ 0 h 1828800"/>
              <a:gd name="connsiteX2" fmla="*/ 1828800 w 1828800"/>
              <a:gd name="connsiteY2" fmla="*/ 405280 h 1828800"/>
              <a:gd name="connsiteX3" fmla="*/ 1828800 w 1828800"/>
              <a:gd name="connsiteY3" fmla="*/ 1423520 h 1828800"/>
              <a:gd name="connsiteX4" fmla="*/ 1423520 w 1828800"/>
              <a:gd name="connsiteY4" fmla="*/ 1828800 h 1828800"/>
              <a:gd name="connsiteX5" fmla="*/ 405280 w 1828800"/>
              <a:gd name="connsiteY5" fmla="*/ 1828800 h 1828800"/>
              <a:gd name="connsiteX6" fmla="*/ 0 w 1828800"/>
              <a:gd name="connsiteY6" fmla="*/ 1423520 h 1828800"/>
              <a:gd name="connsiteX7" fmla="*/ 0 w 1828800"/>
              <a:gd name="connsiteY7" fmla="*/ 405280 h 1828800"/>
              <a:gd name="connsiteX8" fmla="*/ 405280 w 1828800"/>
              <a:gd name="connsiteY8" fmla="*/ 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8800" h="1828800">
                <a:moveTo>
                  <a:pt x="405280" y="0"/>
                </a:moveTo>
                <a:lnTo>
                  <a:pt x="1423520" y="0"/>
                </a:lnTo>
                <a:cubicBezTo>
                  <a:pt x="1647350" y="0"/>
                  <a:pt x="1828800" y="181450"/>
                  <a:pt x="1828800" y="405280"/>
                </a:cubicBezTo>
                <a:lnTo>
                  <a:pt x="1828800" y="1423520"/>
                </a:lnTo>
                <a:cubicBezTo>
                  <a:pt x="1828800" y="1647350"/>
                  <a:pt x="1647350" y="1828800"/>
                  <a:pt x="1423520" y="1828800"/>
                </a:cubicBezTo>
                <a:lnTo>
                  <a:pt x="405280" y="1828800"/>
                </a:lnTo>
                <a:cubicBezTo>
                  <a:pt x="181450" y="1828800"/>
                  <a:pt x="0" y="1647350"/>
                  <a:pt x="0" y="1423520"/>
                </a:cubicBezTo>
                <a:lnTo>
                  <a:pt x="0" y="405280"/>
                </a:lnTo>
                <a:cubicBezTo>
                  <a:pt x="0" y="181450"/>
                  <a:pt x="181450" y="0"/>
                  <a:pt x="405280" y="0"/>
                </a:cubicBezTo>
                <a:close/>
              </a:path>
            </a:pathLst>
          </a:custGeom>
          <a:effectLst>
            <a:outerShdw blurRad="190500" dist="50800" dir="5400000" algn="t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095013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343E533-D65D-3D47-9B83-1DE09AC2B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B24E0-361A-DB46-8CB4-4D4A8DC2EEC4}" type="slidenum">
              <a:rPr kumimoji="1" lang="ko-Kore-KR" altLang="en-US" smtClean="0"/>
              <a:t>31</a:t>
            </a:fld>
            <a:endParaRPr kumimoji="1" lang="ko-Kore-KR" altLang="en-US" dirty="0"/>
          </a:p>
        </p:txBody>
      </p:sp>
      <p:sp>
        <p:nvSpPr>
          <p:cNvPr id="8" name="Google Shape;120;p16">
            <a:extLst>
              <a:ext uri="{FF2B5EF4-FFF2-40B4-BE49-F238E27FC236}">
                <a16:creationId xmlns:a16="http://schemas.microsoft.com/office/drawing/2014/main" id="{763C0B3A-1CF6-404C-A01C-BDBF137844A2}"/>
              </a:ext>
            </a:extLst>
          </p:cNvPr>
          <p:cNvSpPr txBox="1"/>
          <p:nvPr/>
        </p:nvSpPr>
        <p:spPr>
          <a:xfrm>
            <a:off x="506503" y="509075"/>
            <a:ext cx="703729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b="1" dirty="0" err="1">
                <a:solidFill>
                  <a:srgbClr val="54C5F9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Arial"/>
              </a:rPr>
              <a:t>Ⅰ</a:t>
            </a:r>
            <a:r>
              <a:rPr lang="ko-KR" sz="2800" b="1" dirty="0">
                <a:solidFill>
                  <a:srgbClr val="54C5F9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Arial"/>
              </a:rPr>
              <a:t>. </a:t>
            </a:r>
            <a:r>
              <a:rPr lang="ko-KR" altLang="en-US" sz="2800" b="1" dirty="0">
                <a:solidFill>
                  <a:schemeClr val="dk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Arial"/>
              </a:rPr>
              <a:t>애플리케이션 파헤치기</a:t>
            </a:r>
            <a:r>
              <a:rPr lang="en-US" altLang="ko-KR" sz="2800" b="1" dirty="0">
                <a:solidFill>
                  <a:schemeClr val="dk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Arial"/>
              </a:rPr>
              <a:t>!</a:t>
            </a:r>
            <a:endParaRPr dirty="0"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7C8C7C2-998E-0448-A1D9-A44D0DF84B4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321" t="1036" r="1321" b="1605"/>
          <a:stretch>
            <a:fillRect/>
          </a:stretch>
        </p:blipFill>
        <p:spPr>
          <a:xfrm>
            <a:off x="673768" y="1335351"/>
            <a:ext cx="966537" cy="966537"/>
          </a:xfrm>
          <a:custGeom>
            <a:avLst/>
            <a:gdLst>
              <a:gd name="connsiteX0" fmla="*/ 405280 w 1828800"/>
              <a:gd name="connsiteY0" fmla="*/ 0 h 1828800"/>
              <a:gd name="connsiteX1" fmla="*/ 1423520 w 1828800"/>
              <a:gd name="connsiteY1" fmla="*/ 0 h 1828800"/>
              <a:gd name="connsiteX2" fmla="*/ 1828800 w 1828800"/>
              <a:gd name="connsiteY2" fmla="*/ 405280 h 1828800"/>
              <a:gd name="connsiteX3" fmla="*/ 1828800 w 1828800"/>
              <a:gd name="connsiteY3" fmla="*/ 1423520 h 1828800"/>
              <a:gd name="connsiteX4" fmla="*/ 1423520 w 1828800"/>
              <a:gd name="connsiteY4" fmla="*/ 1828800 h 1828800"/>
              <a:gd name="connsiteX5" fmla="*/ 405280 w 1828800"/>
              <a:gd name="connsiteY5" fmla="*/ 1828800 h 1828800"/>
              <a:gd name="connsiteX6" fmla="*/ 0 w 1828800"/>
              <a:gd name="connsiteY6" fmla="*/ 1423520 h 1828800"/>
              <a:gd name="connsiteX7" fmla="*/ 0 w 1828800"/>
              <a:gd name="connsiteY7" fmla="*/ 405280 h 1828800"/>
              <a:gd name="connsiteX8" fmla="*/ 405280 w 1828800"/>
              <a:gd name="connsiteY8" fmla="*/ 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8800" h="1828800">
                <a:moveTo>
                  <a:pt x="405280" y="0"/>
                </a:moveTo>
                <a:lnTo>
                  <a:pt x="1423520" y="0"/>
                </a:lnTo>
                <a:cubicBezTo>
                  <a:pt x="1647350" y="0"/>
                  <a:pt x="1828800" y="181450"/>
                  <a:pt x="1828800" y="405280"/>
                </a:cubicBezTo>
                <a:lnTo>
                  <a:pt x="1828800" y="1423520"/>
                </a:lnTo>
                <a:cubicBezTo>
                  <a:pt x="1828800" y="1647350"/>
                  <a:pt x="1647350" y="1828800"/>
                  <a:pt x="1423520" y="1828800"/>
                </a:cubicBezTo>
                <a:lnTo>
                  <a:pt x="405280" y="1828800"/>
                </a:lnTo>
                <a:cubicBezTo>
                  <a:pt x="181450" y="1828800"/>
                  <a:pt x="0" y="1647350"/>
                  <a:pt x="0" y="1423520"/>
                </a:cubicBezTo>
                <a:lnTo>
                  <a:pt x="0" y="405280"/>
                </a:lnTo>
                <a:cubicBezTo>
                  <a:pt x="0" y="181450"/>
                  <a:pt x="181450" y="0"/>
                  <a:pt x="405280" y="0"/>
                </a:cubicBezTo>
                <a:close/>
              </a:path>
            </a:pathLst>
          </a:custGeom>
          <a:effectLst>
            <a:outerShdw blurRad="88900" dist="25400" dir="5400000" algn="t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8292890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5"/>
          <p:cNvSpPr txBox="1"/>
          <p:nvPr/>
        </p:nvSpPr>
        <p:spPr>
          <a:xfrm>
            <a:off x="2187388" y="2329616"/>
            <a:ext cx="7037296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 b="1" dirty="0" err="1">
                <a:solidFill>
                  <a:schemeClr val="dk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cs typeface="Arial"/>
                <a:sym typeface="Arial"/>
              </a:rPr>
              <a:t>안드로드</a:t>
            </a:r>
            <a:r>
              <a:rPr lang="ko-KR" altLang="en-US" sz="3600" b="1" dirty="0">
                <a:solidFill>
                  <a:schemeClr val="dk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cs typeface="Arial"/>
                <a:sym typeface="Arial"/>
              </a:rPr>
              <a:t> 스튜디오 설치하기</a:t>
            </a:r>
            <a:endParaRPr dirty="0"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</p:txBody>
      </p:sp>
      <p:sp>
        <p:nvSpPr>
          <p:cNvPr id="113" name="Google Shape;113;p15"/>
          <p:cNvSpPr txBox="1"/>
          <p:nvPr/>
        </p:nvSpPr>
        <p:spPr>
          <a:xfrm>
            <a:off x="2151874" y="1846737"/>
            <a:ext cx="2707342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3200" b="1" dirty="0">
                <a:solidFill>
                  <a:srgbClr val="54C5F9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cs typeface="Arial"/>
                <a:sym typeface="Arial"/>
              </a:rPr>
              <a:t>Ⅱ</a:t>
            </a:r>
            <a:r>
              <a:rPr lang="ko-KR" sz="3200" b="1" dirty="0">
                <a:solidFill>
                  <a:srgbClr val="54C5F9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cs typeface="Arial"/>
                <a:sym typeface="Arial"/>
              </a:rPr>
              <a:t>.</a:t>
            </a:r>
            <a:endParaRPr sz="3200" b="1" dirty="0">
              <a:solidFill>
                <a:srgbClr val="54C5F9"/>
              </a:solidFill>
              <a:latin typeface="NanumSquareRoundOTF Regular" panose="020B0600000101010101" pitchFamily="34" charset="-127"/>
              <a:ea typeface="NanumSquareRoundOTF Regular" panose="020B0600000101010101" pitchFamily="34" charset="-127"/>
              <a:cs typeface="Arial"/>
              <a:sym typeface="Arial"/>
            </a:endParaRPr>
          </a:p>
        </p:txBody>
      </p:sp>
      <p:sp>
        <p:nvSpPr>
          <p:cNvPr id="114" name="Google Shape;114;p15"/>
          <p:cNvSpPr txBox="1"/>
          <p:nvPr/>
        </p:nvSpPr>
        <p:spPr>
          <a:xfrm>
            <a:off x="2187388" y="2987652"/>
            <a:ext cx="7037296" cy="2107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110000"/>
              </a:lnSpc>
            </a:pPr>
            <a:r>
              <a:rPr lang="en-US" altLang="ko-KR" dirty="0">
                <a:solidFill>
                  <a:schemeClr val="dk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Arial"/>
              </a:rPr>
              <a:t>·</a:t>
            </a:r>
            <a:r>
              <a:rPr lang="ko-KR" altLang="en-US" dirty="0">
                <a:solidFill>
                  <a:schemeClr val="dk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Arial"/>
              </a:rPr>
              <a:t> </a:t>
            </a:r>
            <a:r>
              <a:rPr lang="ko-KR" altLang="en-US" dirty="0">
                <a:solidFill>
                  <a:schemeClr val="dk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cs typeface="Arial"/>
                <a:sym typeface="Arial"/>
              </a:rPr>
              <a:t>개발환경이란</a:t>
            </a:r>
            <a:r>
              <a:rPr lang="en-US" altLang="ko-KR" dirty="0">
                <a:solidFill>
                  <a:schemeClr val="dk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cs typeface="Arial"/>
                <a:sym typeface="Arial"/>
              </a:rPr>
              <a:t>?</a:t>
            </a:r>
          </a:p>
          <a:p>
            <a:pPr lvl="0">
              <a:lnSpc>
                <a:spcPct val="110000"/>
              </a:lnSpc>
            </a:pPr>
            <a:r>
              <a:rPr lang="en-US" altLang="ko-KR" dirty="0">
                <a:solidFill>
                  <a:schemeClr val="dk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Arial"/>
              </a:rPr>
              <a:t>·</a:t>
            </a:r>
            <a:r>
              <a:rPr lang="ko-KR" altLang="en-US" dirty="0">
                <a:solidFill>
                  <a:schemeClr val="dk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Arial"/>
              </a:rPr>
              <a:t> </a:t>
            </a:r>
            <a:r>
              <a:rPr lang="en-US" altLang="ko-KR" dirty="0">
                <a:solidFill>
                  <a:schemeClr val="dk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Arial"/>
              </a:rPr>
              <a:t>Java Development Kit (JDK)</a:t>
            </a:r>
          </a:p>
          <a:p>
            <a:pPr lvl="0">
              <a:lnSpc>
                <a:spcPct val="110000"/>
              </a:lnSpc>
            </a:pPr>
            <a:r>
              <a:rPr lang="en-US" altLang="ko-KR" dirty="0">
                <a:solidFill>
                  <a:schemeClr val="dk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Arial"/>
              </a:rPr>
              <a:t>· </a:t>
            </a:r>
            <a:r>
              <a:rPr lang="ko-KR" altLang="en-US" dirty="0">
                <a:solidFill>
                  <a:schemeClr val="dk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Arial"/>
              </a:rPr>
              <a:t>환경변수 설정하기 </a:t>
            </a:r>
            <a:endParaRPr lang="en-US" altLang="ko-KR" dirty="0">
              <a:solidFill>
                <a:schemeClr val="dk1"/>
              </a:solidFill>
              <a:latin typeface="NanumSquareRoundOTF Regular" panose="020B0600000101010101" pitchFamily="34" charset="-127"/>
              <a:ea typeface="NanumSquareRoundOTF Regular" panose="020B0600000101010101" pitchFamily="34" charset="-127"/>
              <a:sym typeface="Arial"/>
            </a:endParaRPr>
          </a:p>
          <a:p>
            <a:pPr lvl="0">
              <a:lnSpc>
                <a:spcPct val="110000"/>
              </a:lnSpc>
            </a:pPr>
            <a:r>
              <a:rPr lang="en-US" altLang="ko-KR" dirty="0">
                <a:solidFill>
                  <a:schemeClr val="dk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Arial"/>
              </a:rPr>
              <a:t>·</a:t>
            </a:r>
            <a:r>
              <a:rPr lang="ko-KR" altLang="en-US" dirty="0">
                <a:solidFill>
                  <a:schemeClr val="dk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Arial"/>
              </a:rPr>
              <a:t> </a:t>
            </a:r>
            <a:r>
              <a:rPr lang="en-US" altLang="ko-KR" dirty="0">
                <a:solidFill>
                  <a:schemeClr val="dk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Arial"/>
              </a:rPr>
              <a:t>Android Studio</a:t>
            </a:r>
            <a:endParaRPr dirty="0"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48993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6"/>
          <p:cNvSpPr txBox="1"/>
          <p:nvPr/>
        </p:nvSpPr>
        <p:spPr>
          <a:xfrm>
            <a:off x="506503" y="509075"/>
            <a:ext cx="703729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800" b="1" dirty="0">
                <a:solidFill>
                  <a:srgbClr val="54C5F9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Arial"/>
              </a:rPr>
              <a:t>Ⅱ</a:t>
            </a:r>
            <a:r>
              <a:rPr lang="ko-KR" sz="2800" b="1" dirty="0">
                <a:solidFill>
                  <a:srgbClr val="54C5F9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Arial"/>
              </a:rPr>
              <a:t>. </a:t>
            </a:r>
            <a:r>
              <a:rPr lang="ko-KR" altLang="en-US" sz="2800" b="1" dirty="0">
                <a:solidFill>
                  <a:schemeClr val="dk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Arial"/>
              </a:rPr>
              <a:t>개발환경이란</a:t>
            </a:r>
            <a:r>
              <a:rPr lang="en-US" altLang="ko-KR" sz="2800" b="1" dirty="0">
                <a:solidFill>
                  <a:schemeClr val="dk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Arial"/>
              </a:rPr>
              <a:t>?</a:t>
            </a:r>
            <a:endParaRPr dirty="0"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343E533-D65D-3D47-9B83-1DE09AC2B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B24E0-361A-DB46-8CB4-4D4A8DC2EEC4}" type="slidenum">
              <a:rPr kumimoji="1" lang="ko-Kore-KR" altLang="en-US" smtClean="0"/>
              <a:t>33</a:t>
            </a:fld>
            <a:endParaRPr kumimoji="1" lang="ko-Kore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4507BA6-5B79-CF4D-BBEA-C13572A604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4934" y="2414605"/>
            <a:ext cx="1223535" cy="122353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BB885CB-9A4F-9B4D-ACB1-0E1ADBDC8B9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6675" t="24576" r="36675" b="24660"/>
          <a:stretch>
            <a:fillRect/>
          </a:stretch>
        </p:blipFill>
        <p:spPr>
          <a:xfrm>
            <a:off x="9746905" y="2459418"/>
            <a:ext cx="1178722" cy="1178722"/>
          </a:xfrm>
          <a:custGeom>
            <a:avLst/>
            <a:gdLst>
              <a:gd name="connsiteX0" fmla="*/ 715719 w 3249282"/>
              <a:gd name="connsiteY0" fmla="*/ 0 h 3249282"/>
              <a:gd name="connsiteX1" fmla="*/ 2533563 w 3249282"/>
              <a:gd name="connsiteY1" fmla="*/ 0 h 3249282"/>
              <a:gd name="connsiteX2" fmla="*/ 3249282 w 3249282"/>
              <a:gd name="connsiteY2" fmla="*/ 715719 h 3249282"/>
              <a:gd name="connsiteX3" fmla="*/ 3249282 w 3249282"/>
              <a:gd name="connsiteY3" fmla="*/ 2533563 h 3249282"/>
              <a:gd name="connsiteX4" fmla="*/ 2533563 w 3249282"/>
              <a:gd name="connsiteY4" fmla="*/ 3249282 h 3249282"/>
              <a:gd name="connsiteX5" fmla="*/ 715719 w 3249282"/>
              <a:gd name="connsiteY5" fmla="*/ 3249282 h 3249282"/>
              <a:gd name="connsiteX6" fmla="*/ 0 w 3249282"/>
              <a:gd name="connsiteY6" fmla="*/ 2533563 h 3249282"/>
              <a:gd name="connsiteX7" fmla="*/ 0 w 3249282"/>
              <a:gd name="connsiteY7" fmla="*/ 715719 h 3249282"/>
              <a:gd name="connsiteX8" fmla="*/ 715719 w 3249282"/>
              <a:gd name="connsiteY8" fmla="*/ 0 h 3249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49282" h="3249282">
                <a:moveTo>
                  <a:pt x="715719" y="0"/>
                </a:moveTo>
                <a:lnTo>
                  <a:pt x="2533563" y="0"/>
                </a:lnTo>
                <a:cubicBezTo>
                  <a:pt x="2928844" y="0"/>
                  <a:pt x="3249282" y="320438"/>
                  <a:pt x="3249282" y="715719"/>
                </a:cubicBezTo>
                <a:lnTo>
                  <a:pt x="3249282" y="2533563"/>
                </a:lnTo>
                <a:cubicBezTo>
                  <a:pt x="3249282" y="2928844"/>
                  <a:pt x="2928844" y="3249282"/>
                  <a:pt x="2533563" y="3249282"/>
                </a:cubicBezTo>
                <a:lnTo>
                  <a:pt x="715719" y="3249282"/>
                </a:lnTo>
                <a:cubicBezTo>
                  <a:pt x="320439" y="3249282"/>
                  <a:pt x="0" y="2928844"/>
                  <a:pt x="0" y="2533563"/>
                </a:cubicBezTo>
                <a:lnTo>
                  <a:pt x="0" y="715719"/>
                </a:lnTo>
                <a:cubicBezTo>
                  <a:pt x="0" y="320438"/>
                  <a:pt x="320439" y="0"/>
                  <a:pt x="715719" y="0"/>
                </a:cubicBezTo>
                <a:close/>
              </a:path>
            </a:pathLst>
          </a:custGeom>
        </p:spPr>
      </p:pic>
      <p:sp>
        <p:nvSpPr>
          <p:cNvPr id="7" name="Google Shape;121;p16">
            <a:extLst>
              <a:ext uri="{FF2B5EF4-FFF2-40B4-BE49-F238E27FC236}">
                <a16:creationId xmlns:a16="http://schemas.microsoft.com/office/drawing/2014/main" id="{5BE0C477-C5E6-5F4F-BEFE-C7D0B6BE6385}"/>
              </a:ext>
            </a:extLst>
          </p:cNvPr>
          <p:cNvSpPr txBox="1"/>
          <p:nvPr/>
        </p:nvSpPr>
        <p:spPr>
          <a:xfrm>
            <a:off x="899887" y="3164890"/>
            <a:ext cx="2627084" cy="7283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 b="1" dirty="0">
                <a:solidFill>
                  <a:schemeClr val="dk1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  <a:sym typeface="Arial"/>
              </a:rPr>
              <a:t>프로그래밍</a:t>
            </a:r>
            <a:endParaRPr sz="6000" b="1" dirty="0">
              <a:solidFill>
                <a:schemeClr val="dk1"/>
              </a:solidFill>
              <a:latin typeface="NanumSquareRoundOTF Bold" panose="020B0600000101010101" pitchFamily="34" charset="-127"/>
              <a:ea typeface="NanumSquareRoundOTF Bold" panose="020B0600000101010101" pitchFamily="34" charset="-127"/>
              <a:sym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D752CA-CD17-1F4D-91F1-8C2811836B1A}"/>
              </a:ext>
            </a:extLst>
          </p:cNvPr>
          <p:cNvSpPr txBox="1"/>
          <p:nvPr/>
        </p:nvSpPr>
        <p:spPr>
          <a:xfrm>
            <a:off x="4970590" y="2990460"/>
            <a:ext cx="171072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ore-KR" altLang="en-US" sz="3200" b="1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설치파일</a:t>
            </a:r>
            <a:endParaRPr kumimoji="1" lang="en-US" altLang="ko-Kore-KR" sz="3200" b="1" dirty="0"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  <a:p>
            <a:pPr algn="ctr"/>
            <a:r>
              <a:rPr kumimoji="1" lang="ko-Kore-KR" altLang="en-US" sz="3200" b="1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만들기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EE551D-A00A-0141-B331-BFCA0B0B4EA9}"/>
              </a:ext>
            </a:extLst>
          </p:cNvPr>
          <p:cNvSpPr txBox="1"/>
          <p:nvPr/>
        </p:nvSpPr>
        <p:spPr>
          <a:xfrm>
            <a:off x="8308221" y="3796989"/>
            <a:ext cx="25635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400" b="1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스토어에 </a:t>
            </a:r>
            <a:r>
              <a:rPr kumimoji="1" lang="ko-KR" altLang="en-US" sz="2400" b="1" dirty="0" err="1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설치파일</a:t>
            </a:r>
            <a:endParaRPr kumimoji="1" lang="en-US" altLang="ko-KR" sz="2400" b="1" dirty="0"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  <a:p>
            <a:pPr algn="ctr"/>
            <a:r>
              <a:rPr kumimoji="1" lang="ko-KR" altLang="en-US" sz="2400" b="1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올리기</a:t>
            </a:r>
            <a:endParaRPr kumimoji="1" lang="ko-Kore-KR" altLang="en-US" sz="2400" b="1" dirty="0"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</p:txBody>
      </p:sp>
      <p:sp>
        <p:nvSpPr>
          <p:cNvPr id="10" name="오른쪽 화살표[R] 9">
            <a:extLst>
              <a:ext uri="{FF2B5EF4-FFF2-40B4-BE49-F238E27FC236}">
                <a16:creationId xmlns:a16="http://schemas.microsoft.com/office/drawing/2014/main" id="{579FE59E-F4E5-AE41-8EF1-A8B9D6942AB5}"/>
              </a:ext>
            </a:extLst>
          </p:cNvPr>
          <p:cNvSpPr/>
          <p:nvPr/>
        </p:nvSpPr>
        <p:spPr>
          <a:xfrm>
            <a:off x="3699937" y="3164890"/>
            <a:ext cx="914400" cy="632099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오른쪽 화살표[R] 10">
            <a:extLst>
              <a:ext uri="{FF2B5EF4-FFF2-40B4-BE49-F238E27FC236}">
                <a16:creationId xmlns:a16="http://schemas.microsoft.com/office/drawing/2014/main" id="{CCD9C2CC-FE15-E940-A835-EE3EB490C326}"/>
              </a:ext>
            </a:extLst>
          </p:cNvPr>
          <p:cNvSpPr/>
          <p:nvPr/>
        </p:nvSpPr>
        <p:spPr>
          <a:xfrm>
            <a:off x="6922109" y="3164890"/>
            <a:ext cx="914400" cy="632099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90F726D-1805-EE44-BA36-56AFD98417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79242" y="3055252"/>
            <a:ext cx="692973" cy="692973"/>
          </a:xfrm>
          <a:prstGeom prst="rect">
            <a:avLst/>
          </a:prstGeom>
          <a:ln>
            <a:noFill/>
          </a:ln>
          <a:effectLst>
            <a:outerShdw blurRad="88900" dist="25400" dir="5400000" algn="t" rotWithShape="0">
              <a:prstClr val="black">
                <a:alpha val="20000"/>
              </a:prstClr>
            </a:outerShdw>
          </a:effectLst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E53A519-5485-8B4A-B301-9258B7160A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91552" y="3141053"/>
            <a:ext cx="856917" cy="484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272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6"/>
          <p:cNvSpPr txBox="1"/>
          <p:nvPr/>
        </p:nvSpPr>
        <p:spPr>
          <a:xfrm>
            <a:off x="506503" y="509075"/>
            <a:ext cx="703729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800" b="1" dirty="0">
                <a:solidFill>
                  <a:srgbClr val="54C5F9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Arial"/>
              </a:rPr>
              <a:t>Ⅱ</a:t>
            </a:r>
            <a:r>
              <a:rPr lang="ko-KR" sz="2800" b="1" dirty="0">
                <a:solidFill>
                  <a:srgbClr val="54C5F9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Arial"/>
              </a:rPr>
              <a:t>. </a:t>
            </a:r>
            <a:r>
              <a:rPr lang="ko-KR" altLang="en-US" sz="2800" b="1" dirty="0">
                <a:solidFill>
                  <a:schemeClr val="dk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Arial"/>
              </a:rPr>
              <a:t>개발환경이란</a:t>
            </a:r>
            <a:r>
              <a:rPr lang="en-US" altLang="ko-KR" sz="2800" b="1" dirty="0">
                <a:solidFill>
                  <a:schemeClr val="dk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Arial"/>
              </a:rPr>
              <a:t>?</a:t>
            </a:r>
            <a:endParaRPr dirty="0"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343E533-D65D-3D47-9B83-1DE09AC2B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B24E0-361A-DB46-8CB4-4D4A8DC2EEC4}" type="slidenum">
              <a:rPr kumimoji="1" lang="ko-Kore-KR" altLang="en-US" smtClean="0"/>
              <a:t>34</a:t>
            </a:fld>
            <a:endParaRPr kumimoji="1" lang="ko-Kore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4507BA6-5B79-CF4D-BBEA-C13572A604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4934" y="2414605"/>
            <a:ext cx="1223535" cy="122353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BB885CB-9A4F-9B4D-ACB1-0E1ADBDC8B9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6675" t="24576" r="36675" b="24660"/>
          <a:stretch>
            <a:fillRect/>
          </a:stretch>
        </p:blipFill>
        <p:spPr>
          <a:xfrm>
            <a:off x="9746905" y="2459418"/>
            <a:ext cx="1178722" cy="1178722"/>
          </a:xfrm>
          <a:custGeom>
            <a:avLst/>
            <a:gdLst>
              <a:gd name="connsiteX0" fmla="*/ 715719 w 3249282"/>
              <a:gd name="connsiteY0" fmla="*/ 0 h 3249282"/>
              <a:gd name="connsiteX1" fmla="*/ 2533563 w 3249282"/>
              <a:gd name="connsiteY1" fmla="*/ 0 h 3249282"/>
              <a:gd name="connsiteX2" fmla="*/ 3249282 w 3249282"/>
              <a:gd name="connsiteY2" fmla="*/ 715719 h 3249282"/>
              <a:gd name="connsiteX3" fmla="*/ 3249282 w 3249282"/>
              <a:gd name="connsiteY3" fmla="*/ 2533563 h 3249282"/>
              <a:gd name="connsiteX4" fmla="*/ 2533563 w 3249282"/>
              <a:gd name="connsiteY4" fmla="*/ 3249282 h 3249282"/>
              <a:gd name="connsiteX5" fmla="*/ 715719 w 3249282"/>
              <a:gd name="connsiteY5" fmla="*/ 3249282 h 3249282"/>
              <a:gd name="connsiteX6" fmla="*/ 0 w 3249282"/>
              <a:gd name="connsiteY6" fmla="*/ 2533563 h 3249282"/>
              <a:gd name="connsiteX7" fmla="*/ 0 w 3249282"/>
              <a:gd name="connsiteY7" fmla="*/ 715719 h 3249282"/>
              <a:gd name="connsiteX8" fmla="*/ 715719 w 3249282"/>
              <a:gd name="connsiteY8" fmla="*/ 0 h 3249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49282" h="3249282">
                <a:moveTo>
                  <a:pt x="715719" y="0"/>
                </a:moveTo>
                <a:lnTo>
                  <a:pt x="2533563" y="0"/>
                </a:lnTo>
                <a:cubicBezTo>
                  <a:pt x="2928844" y="0"/>
                  <a:pt x="3249282" y="320438"/>
                  <a:pt x="3249282" y="715719"/>
                </a:cubicBezTo>
                <a:lnTo>
                  <a:pt x="3249282" y="2533563"/>
                </a:lnTo>
                <a:cubicBezTo>
                  <a:pt x="3249282" y="2928844"/>
                  <a:pt x="2928844" y="3249282"/>
                  <a:pt x="2533563" y="3249282"/>
                </a:cubicBezTo>
                <a:lnTo>
                  <a:pt x="715719" y="3249282"/>
                </a:lnTo>
                <a:cubicBezTo>
                  <a:pt x="320439" y="3249282"/>
                  <a:pt x="0" y="2928844"/>
                  <a:pt x="0" y="2533563"/>
                </a:cubicBezTo>
                <a:lnTo>
                  <a:pt x="0" y="715719"/>
                </a:lnTo>
                <a:cubicBezTo>
                  <a:pt x="0" y="320438"/>
                  <a:pt x="320439" y="0"/>
                  <a:pt x="715719" y="0"/>
                </a:cubicBezTo>
                <a:close/>
              </a:path>
            </a:pathLst>
          </a:custGeom>
        </p:spPr>
      </p:pic>
      <p:sp>
        <p:nvSpPr>
          <p:cNvPr id="7" name="Google Shape;121;p16">
            <a:extLst>
              <a:ext uri="{FF2B5EF4-FFF2-40B4-BE49-F238E27FC236}">
                <a16:creationId xmlns:a16="http://schemas.microsoft.com/office/drawing/2014/main" id="{5BE0C477-C5E6-5F4F-BEFE-C7D0B6BE6385}"/>
              </a:ext>
            </a:extLst>
          </p:cNvPr>
          <p:cNvSpPr txBox="1"/>
          <p:nvPr/>
        </p:nvSpPr>
        <p:spPr>
          <a:xfrm>
            <a:off x="899887" y="3164890"/>
            <a:ext cx="2627084" cy="7283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 b="1" dirty="0">
                <a:solidFill>
                  <a:schemeClr val="dk1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  <a:sym typeface="Arial"/>
              </a:rPr>
              <a:t>프로그래밍</a:t>
            </a:r>
            <a:endParaRPr sz="6000" b="1" dirty="0">
              <a:solidFill>
                <a:schemeClr val="dk1"/>
              </a:solidFill>
              <a:latin typeface="NanumSquareRoundOTF Bold" panose="020B0600000101010101" pitchFamily="34" charset="-127"/>
              <a:ea typeface="NanumSquareRoundOTF Bold" panose="020B0600000101010101" pitchFamily="34" charset="-127"/>
              <a:sym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D752CA-CD17-1F4D-91F1-8C2811836B1A}"/>
              </a:ext>
            </a:extLst>
          </p:cNvPr>
          <p:cNvSpPr txBox="1"/>
          <p:nvPr/>
        </p:nvSpPr>
        <p:spPr>
          <a:xfrm>
            <a:off x="4970590" y="2990460"/>
            <a:ext cx="171072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ore-KR" altLang="en-US" sz="3200" b="1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설치파일</a:t>
            </a:r>
            <a:endParaRPr kumimoji="1" lang="en-US" altLang="ko-Kore-KR" sz="3200" b="1" dirty="0"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  <a:p>
            <a:pPr algn="ctr"/>
            <a:r>
              <a:rPr kumimoji="1" lang="ko-Kore-KR" altLang="en-US" sz="3200" b="1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만들기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EE551D-A00A-0141-B331-BFCA0B0B4EA9}"/>
              </a:ext>
            </a:extLst>
          </p:cNvPr>
          <p:cNvSpPr txBox="1"/>
          <p:nvPr/>
        </p:nvSpPr>
        <p:spPr>
          <a:xfrm>
            <a:off x="8308221" y="3796989"/>
            <a:ext cx="25635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400" b="1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스토어에 </a:t>
            </a:r>
            <a:r>
              <a:rPr kumimoji="1" lang="ko-KR" altLang="en-US" sz="2400" b="1" dirty="0" err="1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설치파일</a:t>
            </a:r>
            <a:endParaRPr kumimoji="1" lang="en-US" altLang="ko-KR" sz="2400" b="1" dirty="0"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  <a:p>
            <a:pPr algn="ctr"/>
            <a:r>
              <a:rPr kumimoji="1" lang="ko-KR" altLang="en-US" sz="2400" b="1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올리기</a:t>
            </a:r>
            <a:endParaRPr kumimoji="1" lang="ko-Kore-KR" altLang="en-US" sz="2400" b="1" dirty="0"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</p:txBody>
      </p:sp>
      <p:sp>
        <p:nvSpPr>
          <p:cNvPr id="10" name="오른쪽 화살표[R] 9">
            <a:extLst>
              <a:ext uri="{FF2B5EF4-FFF2-40B4-BE49-F238E27FC236}">
                <a16:creationId xmlns:a16="http://schemas.microsoft.com/office/drawing/2014/main" id="{579FE59E-F4E5-AE41-8EF1-A8B9D6942AB5}"/>
              </a:ext>
            </a:extLst>
          </p:cNvPr>
          <p:cNvSpPr/>
          <p:nvPr/>
        </p:nvSpPr>
        <p:spPr>
          <a:xfrm>
            <a:off x="3699937" y="3164890"/>
            <a:ext cx="914400" cy="632099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오른쪽 화살표[R] 10">
            <a:extLst>
              <a:ext uri="{FF2B5EF4-FFF2-40B4-BE49-F238E27FC236}">
                <a16:creationId xmlns:a16="http://schemas.microsoft.com/office/drawing/2014/main" id="{CCD9C2CC-FE15-E940-A835-EE3EB490C326}"/>
              </a:ext>
            </a:extLst>
          </p:cNvPr>
          <p:cNvSpPr/>
          <p:nvPr/>
        </p:nvSpPr>
        <p:spPr>
          <a:xfrm>
            <a:off x="6922109" y="3164890"/>
            <a:ext cx="914400" cy="632099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90F726D-1805-EE44-BA36-56AFD98417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79242" y="3055252"/>
            <a:ext cx="692973" cy="692973"/>
          </a:xfrm>
          <a:prstGeom prst="rect">
            <a:avLst/>
          </a:prstGeom>
          <a:ln>
            <a:noFill/>
          </a:ln>
          <a:effectLst>
            <a:outerShdw blurRad="88900" dist="25400" dir="5400000" algn="t" rotWithShape="0">
              <a:prstClr val="black">
                <a:alpha val="20000"/>
              </a:prstClr>
            </a:outerShdw>
          </a:effectLst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E53A519-5485-8B4A-B301-9258B7160A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91552" y="3141053"/>
            <a:ext cx="856917" cy="484246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57213836-2FD9-3F4C-A11B-27F1C82F82B3}"/>
              </a:ext>
            </a:extLst>
          </p:cNvPr>
          <p:cNvSpPr/>
          <p:nvPr/>
        </p:nvSpPr>
        <p:spPr>
          <a:xfrm>
            <a:off x="6712233" y="2408453"/>
            <a:ext cx="4579880" cy="2439703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6CB533F4-C807-DA45-9EF5-8FE16452288A}"/>
              </a:ext>
            </a:extLst>
          </p:cNvPr>
          <p:cNvSpPr/>
          <p:nvPr/>
        </p:nvSpPr>
        <p:spPr>
          <a:xfrm>
            <a:off x="899887" y="2372358"/>
            <a:ext cx="6150455" cy="2219533"/>
          </a:xfrm>
          <a:prstGeom prst="roundRect">
            <a:avLst/>
          </a:prstGeom>
          <a:solidFill>
            <a:schemeClr val="accent1">
              <a:alpha val="0"/>
            </a:schemeClr>
          </a:solidFill>
          <a:ln w="63500">
            <a:solidFill>
              <a:srgbClr val="00BA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096298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6"/>
          <p:cNvSpPr txBox="1"/>
          <p:nvPr/>
        </p:nvSpPr>
        <p:spPr>
          <a:xfrm>
            <a:off x="506503" y="509075"/>
            <a:ext cx="703729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800" b="1" dirty="0">
                <a:solidFill>
                  <a:srgbClr val="54C5F9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Arial"/>
              </a:rPr>
              <a:t>Ⅱ</a:t>
            </a:r>
            <a:r>
              <a:rPr lang="ko-KR" sz="2800" b="1" dirty="0">
                <a:solidFill>
                  <a:srgbClr val="54C5F9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Arial"/>
              </a:rPr>
              <a:t>. </a:t>
            </a:r>
            <a:r>
              <a:rPr lang="ko-KR" altLang="en-US" sz="2800" b="1" dirty="0">
                <a:solidFill>
                  <a:schemeClr val="dk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Arial"/>
              </a:rPr>
              <a:t>개발환경이란</a:t>
            </a:r>
            <a:r>
              <a:rPr lang="en-US" altLang="ko-KR" sz="2800" b="1" dirty="0">
                <a:solidFill>
                  <a:schemeClr val="dk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Arial"/>
              </a:rPr>
              <a:t>?</a:t>
            </a:r>
            <a:endParaRPr dirty="0"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343E533-D65D-3D47-9B83-1DE09AC2B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B24E0-361A-DB46-8CB4-4D4A8DC2EEC4}" type="slidenum">
              <a:rPr kumimoji="1" lang="ko-Kore-KR" altLang="en-US" smtClean="0"/>
              <a:t>35</a:t>
            </a:fld>
            <a:endParaRPr kumimoji="1" lang="ko-Kore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092BC0FE-2DD0-E94C-A52F-C4CD466837F0}"/>
              </a:ext>
            </a:extLst>
          </p:cNvPr>
          <p:cNvGrpSpPr/>
          <p:nvPr/>
        </p:nvGrpSpPr>
        <p:grpSpPr>
          <a:xfrm>
            <a:off x="3684091" y="2009057"/>
            <a:ext cx="4823817" cy="1740785"/>
            <a:chOff x="3020772" y="1472814"/>
            <a:chExt cx="6150455" cy="2219533"/>
          </a:xfrm>
        </p:grpSpPr>
        <p:sp>
          <p:nvSpPr>
            <p:cNvPr id="7" name="Google Shape;121;p16">
              <a:extLst>
                <a:ext uri="{FF2B5EF4-FFF2-40B4-BE49-F238E27FC236}">
                  <a16:creationId xmlns:a16="http://schemas.microsoft.com/office/drawing/2014/main" id="{5BE0C477-C5E6-5F4F-BEFE-C7D0B6BE6385}"/>
                </a:ext>
              </a:extLst>
            </p:cNvPr>
            <p:cNvSpPr txBox="1"/>
            <p:nvPr/>
          </p:nvSpPr>
          <p:spPr>
            <a:xfrm>
              <a:off x="3134596" y="2282574"/>
              <a:ext cx="2627084" cy="72835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2800" b="1" dirty="0">
                  <a:solidFill>
                    <a:schemeClr val="dk1"/>
                  </a:solidFill>
                  <a:latin typeface="NanumSquareRoundOTF Bold" panose="020B0600000101010101" pitchFamily="34" charset="-127"/>
                  <a:ea typeface="NanumSquareRoundOTF Bold" panose="020B0600000101010101" pitchFamily="34" charset="-127"/>
                  <a:sym typeface="Arial"/>
                </a:rPr>
                <a:t>프로그래밍</a:t>
              </a:r>
              <a:endParaRPr sz="4800" b="1" dirty="0">
                <a:solidFill>
                  <a:schemeClr val="dk1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  <a:sym typeface="Arial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7D752CA-CD17-1F4D-91F1-8C2811836B1A}"/>
                </a:ext>
              </a:extLst>
            </p:cNvPr>
            <p:cNvSpPr txBox="1"/>
            <p:nvPr/>
          </p:nvSpPr>
          <p:spPr>
            <a:xfrm>
              <a:off x="7211234" y="2108144"/>
              <a:ext cx="1698856" cy="10595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ore-KR" altLang="en-US" sz="2400" b="1" dirty="0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설치파일</a:t>
              </a:r>
              <a:endParaRPr kumimoji="1" lang="en-US" altLang="ko-Kore-KR" sz="2400" b="1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endParaRPr>
            </a:p>
            <a:p>
              <a:pPr algn="ctr"/>
              <a:r>
                <a:rPr kumimoji="1" lang="ko-Kore-KR" altLang="en-US" sz="2400" b="1" dirty="0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만들기</a:t>
              </a:r>
            </a:p>
          </p:txBody>
        </p:sp>
        <p:sp>
          <p:nvSpPr>
            <p:cNvPr id="10" name="오른쪽 화살표[R] 9">
              <a:extLst>
                <a:ext uri="{FF2B5EF4-FFF2-40B4-BE49-F238E27FC236}">
                  <a16:creationId xmlns:a16="http://schemas.microsoft.com/office/drawing/2014/main" id="{579FE59E-F4E5-AE41-8EF1-A8B9D6942AB5}"/>
                </a:ext>
              </a:extLst>
            </p:cNvPr>
            <p:cNvSpPr/>
            <p:nvPr/>
          </p:nvSpPr>
          <p:spPr>
            <a:xfrm>
              <a:off x="5934646" y="2282574"/>
              <a:ext cx="914400" cy="632099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400"/>
            </a:p>
          </p:txBody>
        </p:sp>
        <p:sp>
          <p:nvSpPr>
            <p:cNvPr id="3" name="모서리가 둥근 직사각형 2">
              <a:extLst>
                <a:ext uri="{FF2B5EF4-FFF2-40B4-BE49-F238E27FC236}">
                  <a16:creationId xmlns:a16="http://schemas.microsoft.com/office/drawing/2014/main" id="{6CB533F4-C807-DA45-9EF5-8FE16452288A}"/>
                </a:ext>
              </a:extLst>
            </p:cNvPr>
            <p:cNvSpPr/>
            <p:nvPr/>
          </p:nvSpPr>
          <p:spPr>
            <a:xfrm>
              <a:off x="3020772" y="1472814"/>
              <a:ext cx="6150455" cy="2219533"/>
            </a:xfrm>
            <a:prstGeom prst="roundRect">
              <a:avLst/>
            </a:prstGeom>
            <a:solidFill>
              <a:schemeClr val="accent1">
                <a:alpha val="0"/>
              </a:schemeClr>
            </a:solidFill>
            <a:ln w="63500">
              <a:solidFill>
                <a:srgbClr val="00BAF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400" dirty="0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46B04FB0-4BE9-C64B-A3D6-7632A64FFD2C}"/>
              </a:ext>
            </a:extLst>
          </p:cNvPr>
          <p:cNvSpPr txBox="1"/>
          <p:nvPr/>
        </p:nvSpPr>
        <p:spPr>
          <a:xfrm>
            <a:off x="1556084" y="4264841"/>
            <a:ext cx="907983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400" dirty="0">
                <a:solidFill>
                  <a:srgbClr val="00BAF3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프로그램 코드를 작성</a:t>
            </a:r>
            <a:r>
              <a:rPr kumimoji="1" lang="en-US" altLang="ko-KR" sz="2400" b="1" dirty="0">
                <a:solidFill>
                  <a:srgbClr val="00BAF3"/>
                </a:solidFill>
                <a:latin typeface="NanumSquareRoundOTF ExtraBold" panose="020B0600000101010101" pitchFamily="34" charset="-127"/>
                <a:ea typeface="NanumSquareRoundOTF ExtraBold" panose="020B0600000101010101" pitchFamily="34" charset="-127"/>
              </a:rPr>
              <a:t>(</a:t>
            </a:r>
            <a:r>
              <a:rPr kumimoji="1" lang="ko-KR" altLang="en-US" sz="2400" b="1" dirty="0">
                <a:solidFill>
                  <a:srgbClr val="00BAF3"/>
                </a:solidFill>
                <a:latin typeface="NanumSquareRoundOTF ExtraBold" panose="020B0600000101010101" pitchFamily="34" charset="-127"/>
                <a:ea typeface="NanumSquareRoundOTF ExtraBold" panose="020B0600000101010101" pitchFamily="34" charset="-127"/>
              </a:rPr>
              <a:t>코딩</a:t>
            </a:r>
            <a:r>
              <a:rPr kumimoji="1" lang="en-US" altLang="ko-KR" sz="2400" b="1" dirty="0">
                <a:solidFill>
                  <a:srgbClr val="00BAF3"/>
                </a:solidFill>
                <a:latin typeface="NanumSquareRoundOTF ExtraBold" panose="020B0600000101010101" pitchFamily="34" charset="-127"/>
                <a:ea typeface="NanumSquareRoundOTF ExtraBold" panose="020B0600000101010101" pitchFamily="34" charset="-127"/>
              </a:rPr>
              <a:t>)</a:t>
            </a:r>
            <a:r>
              <a:rPr kumimoji="1" lang="ko-KR" altLang="en-US" sz="2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하고</a:t>
            </a:r>
            <a:endParaRPr kumimoji="1" lang="en-US" altLang="ko-KR" sz="2400" dirty="0"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  <a:p>
            <a:pPr algn="ctr"/>
            <a:r>
              <a:rPr kumimoji="1" lang="ko-KR" altLang="en-US" sz="2400" dirty="0">
                <a:solidFill>
                  <a:srgbClr val="00579B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설치파일을 만들어주는</a:t>
            </a:r>
            <a:r>
              <a:rPr kumimoji="1" lang="en-US" altLang="ko-KR" sz="2400" b="1" dirty="0">
                <a:solidFill>
                  <a:srgbClr val="00579B"/>
                </a:solidFill>
                <a:latin typeface="NanumSquareRoundOTF ExtraBold" panose="020B0600000101010101" pitchFamily="34" charset="-127"/>
                <a:ea typeface="NanumSquareRoundOTF ExtraBold" panose="020B0600000101010101" pitchFamily="34" charset="-127"/>
              </a:rPr>
              <a:t>(</a:t>
            </a:r>
            <a:r>
              <a:rPr kumimoji="1" lang="ko-KR" altLang="en-US" sz="2400" b="1" dirty="0">
                <a:solidFill>
                  <a:srgbClr val="00579B"/>
                </a:solidFill>
                <a:latin typeface="NanumSquareRoundOTF ExtraBold" panose="020B0600000101010101" pitchFamily="34" charset="-127"/>
                <a:ea typeface="NanumSquareRoundOTF ExtraBold" panose="020B0600000101010101" pitchFamily="34" charset="-127"/>
              </a:rPr>
              <a:t>빌드</a:t>
            </a:r>
            <a:r>
              <a:rPr kumimoji="1" lang="en-US" altLang="ko-KR" sz="2400" b="1" dirty="0">
                <a:solidFill>
                  <a:srgbClr val="00579B"/>
                </a:solidFill>
                <a:latin typeface="NanumSquareRoundOTF ExtraBold" panose="020B0600000101010101" pitchFamily="34" charset="-127"/>
                <a:ea typeface="NanumSquareRoundOTF ExtraBold" panose="020B0600000101010101" pitchFamily="34" charset="-127"/>
              </a:rPr>
              <a:t>)</a:t>
            </a:r>
          </a:p>
          <a:p>
            <a:pPr algn="ctr"/>
            <a:r>
              <a:rPr kumimoji="1" lang="ko-KR" altLang="en-US" sz="3200" b="1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개발을 할 수 있는 환경</a:t>
            </a:r>
            <a:r>
              <a:rPr kumimoji="1" lang="en-US" altLang="ko-KR" sz="3200" b="1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4845538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343E533-D65D-3D47-9B83-1DE09AC2B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B24E0-361A-DB46-8CB4-4D4A8DC2EEC4}" type="slidenum">
              <a:rPr kumimoji="1" lang="ko-Kore-KR" altLang="en-US" smtClean="0"/>
              <a:t>36</a:t>
            </a:fld>
            <a:endParaRPr kumimoji="1" lang="ko-Kore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092BC0FE-2DD0-E94C-A52F-C4CD466837F0}"/>
              </a:ext>
            </a:extLst>
          </p:cNvPr>
          <p:cNvGrpSpPr/>
          <p:nvPr/>
        </p:nvGrpSpPr>
        <p:grpSpPr>
          <a:xfrm>
            <a:off x="4424824" y="2896585"/>
            <a:ext cx="3342351" cy="1206164"/>
            <a:chOff x="3020772" y="1472814"/>
            <a:chExt cx="6150455" cy="2219533"/>
          </a:xfrm>
        </p:grpSpPr>
        <p:sp>
          <p:nvSpPr>
            <p:cNvPr id="7" name="Google Shape;121;p16">
              <a:extLst>
                <a:ext uri="{FF2B5EF4-FFF2-40B4-BE49-F238E27FC236}">
                  <a16:creationId xmlns:a16="http://schemas.microsoft.com/office/drawing/2014/main" id="{5BE0C477-C5E6-5F4F-BEFE-C7D0B6BE6385}"/>
                </a:ext>
              </a:extLst>
            </p:cNvPr>
            <p:cNvSpPr txBox="1"/>
            <p:nvPr/>
          </p:nvSpPr>
          <p:spPr>
            <a:xfrm>
              <a:off x="3134596" y="2282574"/>
              <a:ext cx="2627084" cy="72835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2000" b="1" dirty="0">
                  <a:solidFill>
                    <a:schemeClr val="dk1"/>
                  </a:solidFill>
                  <a:latin typeface="NanumSquareRoundOTF Bold" panose="020B0600000101010101" pitchFamily="34" charset="-127"/>
                  <a:ea typeface="NanumSquareRoundOTF Bold" panose="020B0600000101010101" pitchFamily="34" charset="-127"/>
                  <a:sym typeface="Arial"/>
                </a:rPr>
                <a:t>프로그래밍</a:t>
              </a:r>
              <a:endParaRPr sz="4000" b="1" dirty="0">
                <a:solidFill>
                  <a:schemeClr val="dk1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  <a:sym typeface="Arial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7D752CA-CD17-1F4D-91F1-8C2811836B1A}"/>
                </a:ext>
              </a:extLst>
            </p:cNvPr>
            <p:cNvSpPr txBox="1"/>
            <p:nvPr/>
          </p:nvSpPr>
          <p:spPr>
            <a:xfrm>
              <a:off x="7100213" y="2108143"/>
              <a:ext cx="1920897" cy="11893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ore-KR" altLang="en-US" b="1" dirty="0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설치파일</a:t>
              </a:r>
              <a:endParaRPr kumimoji="1" lang="en-US" altLang="ko-Kore-KR" b="1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endParaRPr>
            </a:p>
            <a:p>
              <a:pPr algn="ctr"/>
              <a:r>
                <a:rPr kumimoji="1" lang="ko-Kore-KR" altLang="en-US" b="1" dirty="0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만들기</a:t>
              </a:r>
            </a:p>
          </p:txBody>
        </p:sp>
        <p:sp>
          <p:nvSpPr>
            <p:cNvPr id="10" name="오른쪽 화살표[R] 9">
              <a:extLst>
                <a:ext uri="{FF2B5EF4-FFF2-40B4-BE49-F238E27FC236}">
                  <a16:creationId xmlns:a16="http://schemas.microsoft.com/office/drawing/2014/main" id="{579FE59E-F4E5-AE41-8EF1-A8B9D6942AB5}"/>
                </a:ext>
              </a:extLst>
            </p:cNvPr>
            <p:cNvSpPr/>
            <p:nvPr/>
          </p:nvSpPr>
          <p:spPr>
            <a:xfrm>
              <a:off x="5934646" y="2282574"/>
              <a:ext cx="914400" cy="632099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/>
            </a:p>
          </p:txBody>
        </p:sp>
        <p:sp>
          <p:nvSpPr>
            <p:cNvPr id="3" name="모서리가 둥근 직사각형 2">
              <a:extLst>
                <a:ext uri="{FF2B5EF4-FFF2-40B4-BE49-F238E27FC236}">
                  <a16:creationId xmlns:a16="http://schemas.microsoft.com/office/drawing/2014/main" id="{6CB533F4-C807-DA45-9EF5-8FE16452288A}"/>
                </a:ext>
              </a:extLst>
            </p:cNvPr>
            <p:cNvSpPr/>
            <p:nvPr/>
          </p:nvSpPr>
          <p:spPr>
            <a:xfrm>
              <a:off x="3020772" y="1472814"/>
              <a:ext cx="6150455" cy="2219533"/>
            </a:xfrm>
            <a:prstGeom prst="roundRect">
              <a:avLst/>
            </a:prstGeom>
            <a:solidFill>
              <a:schemeClr val="accent1">
                <a:alpha val="0"/>
              </a:schemeClr>
            </a:solidFill>
            <a:ln w="63500">
              <a:solidFill>
                <a:srgbClr val="00BAF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/>
            </a:p>
          </p:txBody>
        </p:sp>
      </p:grpSp>
      <p:sp>
        <p:nvSpPr>
          <p:cNvPr id="15" name="Google Shape;121;p16">
            <a:extLst>
              <a:ext uri="{FF2B5EF4-FFF2-40B4-BE49-F238E27FC236}">
                <a16:creationId xmlns:a16="http://schemas.microsoft.com/office/drawing/2014/main" id="{D8BDC70A-EA76-B84C-9208-1DCF0E1125D9}"/>
              </a:ext>
            </a:extLst>
          </p:cNvPr>
          <p:cNvSpPr txBox="1"/>
          <p:nvPr/>
        </p:nvSpPr>
        <p:spPr>
          <a:xfrm>
            <a:off x="658699" y="3534540"/>
            <a:ext cx="3770184" cy="7283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dk1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  <a:sym typeface="Arial"/>
              </a:rPr>
              <a:t>Java Development Kit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rgbClr val="00579B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  <a:sym typeface="Arial"/>
              </a:rPr>
              <a:t>(</a:t>
            </a:r>
            <a:r>
              <a:rPr lang="ko-KR" altLang="en-US" b="1" dirty="0">
                <a:solidFill>
                  <a:srgbClr val="00579B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  <a:sym typeface="Arial"/>
              </a:rPr>
              <a:t>언어 지원</a:t>
            </a:r>
            <a:r>
              <a:rPr lang="en-US" b="1" dirty="0">
                <a:solidFill>
                  <a:srgbClr val="00579B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  <a:sym typeface="Arial"/>
              </a:rPr>
              <a:t>)</a:t>
            </a:r>
            <a:endParaRPr sz="3600" b="1" dirty="0">
              <a:solidFill>
                <a:srgbClr val="00579B"/>
              </a:solidFill>
              <a:latin typeface="NanumSquareRoundOTF Bold" panose="020B0600000101010101" pitchFamily="34" charset="-127"/>
              <a:ea typeface="NanumSquareRoundOTF Bold" panose="020B0600000101010101" pitchFamily="34" charset="-127"/>
              <a:sym typeface="Arial"/>
            </a:endParaRPr>
          </a:p>
        </p:txBody>
      </p:sp>
      <p:sp>
        <p:nvSpPr>
          <p:cNvPr id="18" name="Google Shape;121;p16">
            <a:extLst>
              <a:ext uri="{FF2B5EF4-FFF2-40B4-BE49-F238E27FC236}">
                <a16:creationId xmlns:a16="http://schemas.microsoft.com/office/drawing/2014/main" id="{A903D5A4-9F8D-5646-80E3-15A67CC06B3A}"/>
              </a:ext>
            </a:extLst>
          </p:cNvPr>
          <p:cNvSpPr txBox="1"/>
          <p:nvPr/>
        </p:nvSpPr>
        <p:spPr>
          <a:xfrm>
            <a:off x="7767175" y="3534540"/>
            <a:ext cx="3770184" cy="7283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dk1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  <a:sym typeface="Arial"/>
              </a:rPr>
              <a:t>Android Studio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rgbClr val="00579B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  <a:sym typeface="Arial"/>
              </a:rPr>
              <a:t>(</a:t>
            </a:r>
            <a:r>
              <a:rPr lang="ko-KR" altLang="en-US" b="1" dirty="0">
                <a:solidFill>
                  <a:srgbClr val="00579B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  <a:sym typeface="Arial"/>
              </a:rPr>
              <a:t>개발 </a:t>
            </a:r>
            <a:r>
              <a:rPr lang="en-US" altLang="ko-KR" b="1" dirty="0">
                <a:solidFill>
                  <a:srgbClr val="00579B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  <a:sym typeface="Arial"/>
              </a:rPr>
              <a:t>&amp; </a:t>
            </a:r>
            <a:r>
              <a:rPr lang="ko-KR" altLang="en-US" b="1" dirty="0">
                <a:solidFill>
                  <a:srgbClr val="00579B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  <a:sym typeface="Arial"/>
              </a:rPr>
              <a:t>빌드</a:t>
            </a:r>
            <a:r>
              <a:rPr lang="en-US" b="1" dirty="0">
                <a:solidFill>
                  <a:srgbClr val="00579B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  <a:sym typeface="Arial"/>
              </a:rPr>
              <a:t>)</a:t>
            </a:r>
            <a:endParaRPr sz="3600" b="1" dirty="0">
              <a:solidFill>
                <a:srgbClr val="00579B"/>
              </a:solidFill>
              <a:latin typeface="NanumSquareRoundOTF Bold" panose="020B0600000101010101" pitchFamily="34" charset="-127"/>
              <a:ea typeface="NanumSquareRoundOTF Bold" panose="020B0600000101010101" pitchFamily="34" charset="-127"/>
              <a:sym typeface="Arial"/>
            </a:endParaRPr>
          </a:p>
        </p:txBody>
      </p:sp>
      <p:pic>
        <p:nvPicPr>
          <p:cNvPr id="2050" name="Picture 2" descr="JDK 설치 및 환경변수 설정하기 (Oracle or Zulu)">
            <a:extLst>
              <a:ext uri="{FF2B5EF4-FFF2-40B4-BE49-F238E27FC236}">
                <a16:creationId xmlns:a16="http://schemas.microsoft.com/office/drawing/2014/main" id="{2CB1EB4C-54EC-A69C-599B-5801323B7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714" y="2408068"/>
            <a:ext cx="2234565" cy="1100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Android Studio - Wikipedia">
            <a:extLst>
              <a:ext uri="{FF2B5EF4-FFF2-40B4-BE49-F238E27FC236}">
                <a16:creationId xmlns:a16="http://schemas.microsoft.com/office/drawing/2014/main" id="{57B04EAE-DB3E-041B-7682-609C8FA0A8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8890" y="2227787"/>
            <a:ext cx="1306753" cy="1306753"/>
          </a:xfrm>
          <a:prstGeom prst="rect">
            <a:avLst/>
          </a:prstGeom>
          <a:noFill/>
          <a:effectLst>
            <a:outerShdw blurRad="190500" dist="25400" dir="5400000" algn="t" rotWithShape="0">
              <a:prstClr val="black">
                <a:alpha val="1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Google Shape;120;p16">
            <a:extLst>
              <a:ext uri="{FF2B5EF4-FFF2-40B4-BE49-F238E27FC236}">
                <a16:creationId xmlns:a16="http://schemas.microsoft.com/office/drawing/2014/main" id="{F87BF43B-8C88-5EAE-57E0-2A79162DAB2F}"/>
              </a:ext>
            </a:extLst>
          </p:cNvPr>
          <p:cNvSpPr txBox="1"/>
          <p:nvPr/>
        </p:nvSpPr>
        <p:spPr>
          <a:xfrm>
            <a:off x="506503" y="509075"/>
            <a:ext cx="703729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800" b="1" dirty="0">
                <a:solidFill>
                  <a:srgbClr val="54C5F9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Arial"/>
              </a:rPr>
              <a:t>Ⅱ</a:t>
            </a:r>
            <a:r>
              <a:rPr lang="ko-KR" sz="2800" b="1" dirty="0">
                <a:solidFill>
                  <a:srgbClr val="54C5F9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Arial"/>
              </a:rPr>
              <a:t>. </a:t>
            </a:r>
            <a:r>
              <a:rPr lang="ko-KR" altLang="en-US" sz="2800" b="1" dirty="0">
                <a:solidFill>
                  <a:schemeClr val="dk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Arial"/>
              </a:rPr>
              <a:t>안드로이드 개발환경</a:t>
            </a:r>
            <a:endParaRPr dirty="0"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37846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DK 설치 및 환경변수 설정하기 (Oracle or Zulu)">
            <a:extLst>
              <a:ext uri="{FF2B5EF4-FFF2-40B4-BE49-F238E27FC236}">
                <a16:creationId xmlns:a16="http://schemas.microsoft.com/office/drawing/2014/main" id="{0DB36295-0536-29E1-6997-C0322A3D45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9281" y="2552790"/>
            <a:ext cx="1479175" cy="728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Android Studio - Wikipedia">
            <a:extLst>
              <a:ext uri="{FF2B5EF4-FFF2-40B4-BE49-F238E27FC236}">
                <a16:creationId xmlns:a16="http://schemas.microsoft.com/office/drawing/2014/main" id="{8FDB0AFA-CD64-10DB-F9B6-766EA10AFA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9281" y="3578007"/>
            <a:ext cx="734605" cy="734605"/>
          </a:xfrm>
          <a:prstGeom prst="rect">
            <a:avLst/>
          </a:prstGeom>
          <a:noFill/>
          <a:effectLst>
            <a:outerShdw blurRad="190500" dist="25400" dir="5400000" algn="t" rotWithShape="0">
              <a:prstClr val="black">
                <a:alpha val="1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0" name="Google Shape;120;p16"/>
          <p:cNvSpPr txBox="1"/>
          <p:nvPr/>
        </p:nvSpPr>
        <p:spPr>
          <a:xfrm>
            <a:off x="506503" y="509075"/>
            <a:ext cx="703729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800" b="1" dirty="0">
                <a:solidFill>
                  <a:srgbClr val="54C5F9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Arial"/>
              </a:rPr>
              <a:t>Ⅱ</a:t>
            </a:r>
            <a:r>
              <a:rPr lang="ko-KR" sz="2800" b="1" dirty="0">
                <a:solidFill>
                  <a:srgbClr val="54C5F9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Arial"/>
              </a:rPr>
              <a:t>. </a:t>
            </a:r>
            <a:r>
              <a:rPr lang="ko-KR" altLang="en-US" sz="2800" b="1" dirty="0">
                <a:solidFill>
                  <a:schemeClr val="dk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Arial"/>
              </a:rPr>
              <a:t>안드로이드 개발환경</a:t>
            </a:r>
            <a:endParaRPr dirty="0"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343E533-D65D-3D47-9B83-1DE09AC2B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B24E0-361A-DB46-8CB4-4D4A8DC2EEC4}" type="slidenum">
              <a:rPr kumimoji="1" lang="ko-Kore-KR" altLang="en-US" smtClean="0"/>
              <a:t>37</a:t>
            </a:fld>
            <a:endParaRPr kumimoji="1" lang="ko-Kore-KR" altLang="en-US"/>
          </a:p>
        </p:txBody>
      </p:sp>
      <p:sp>
        <p:nvSpPr>
          <p:cNvPr id="17" name="Google Shape;121;p16">
            <a:extLst>
              <a:ext uri="{FF2B5EF4-FFF2-40B4-BE49-F238E27FC236}">
                <a16:creationId xmlns:a16="http://schemas.microsoft.com/office/drawing/2014/main" id="{D0894D09-2E68-B24A-815F-C715D7D3740A}"/>
              </a:ext>
            </a:extLst>
          </p:cNvPr>
          <p:cNvSpPr txBox="1"/>
          <p:nvPr/>
        </p:nvSpPr>
        <p:spPr>
          <a:xfrm>
            <a:off x="6479956" y="2534096"/>
            <a:ext cx="3642619" cy="7283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dk1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  <a:sym typeface="Arial"/>
              </a:rPr>
              <a:t>Java Development Kit</a:t>
            </a: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rgbClr val="00579B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  <a:sym typeface="Arial"/>
              </a:rPr>
              <a:t>(</a:t>
            </a:r>
            <a:r>
              <a:rPr lang="ko-KR" altLang="en-US" b="1" dirty="0">
                <a:solidFill>
                  <a:srgbClr val="00579B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  <a:sym typeface="Arial"/>
              </a:rPr>
              <a:t>빌드</a:t>
            </a:r>
            <a:r>
              <a:rPr lang="en-US" b="1" dirty="0">
                <a:solidFill>
                  <a:srgbClr val="00579B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  <a:sym typeface="Arial"/>
              </a:rPr>
              <a:t>)</a:t>
            </a:r>
            <a:endParaRPr sz="3600" b="1" dirty="0">
              <a:solidFill>
                <a:srgbClr val="00579B"/>
              </a:solidFill>
              <a:latin typeface="NanumSquareRoundOTF Bold" panose="020B0600000101010101" pitchFamily="34" charset="-127"/>
              <a:ea typeface="NanumSquareRoundOTF Bold" panose="020B0600000101010101" pitchFamily="34" charset="-127"/>
              <a:sym typeface="Arial"/>
            </a:endParaRPr>
          </a:p>
        </p:txBody>
      </p:sp>
      <p:sp>
        <p:nvSpPr>
          <p:cNvPr id="18" name="Google Shape;121;p16">
            <a:extLst>
              <a:ext uri="{FF2B5EF4-FFF2-40B4-BE49-F238E27FC236}">
                <a16:creationId xmlns:a16="http://schemas.microsoft.com/office/drawing/2014/main" id="{A903D5A4-9F8D-5646-80E3-15A67CC06B3A}"/>
              </a:ext>
            </a:extLst>
          </p:cNvPr>
          <p:cNvSpPr txBox="1"/>
          <p:nvPr/>
        </p:nvSpPr>
        <p:spPr>
          <a:xfrm>
            <a:off x="6479957" y="3573540"/>
            <a:ext cx="3770184" cy="7283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dk1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  <a:sym typeface="Arial"/>
              </a:rPr>
              <a:t>Android Studio</a:t>
            </a: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rgbClr val="00579B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  <a:sym typeface="Arial"/>
              </a:rPr>
              <a:t>(</a:t>
            </a:r>
            <a:r>
              <a:rPr lang="ko-KR" altLang="en-US" b="1" dirty="0">
                <a:solidFill>
                  <a:srgbClr val="00579B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  <a:sym typeface="Arial"/>
              </a:rPr>
              <a:t>빌드</a:t>
            </a:r>
            <a:r>
              <a:rPr lang="en-US" b="1" dirty="0">
                <a:solidFill>
                  <a:srgbClr val="00579B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  <a:sym typeface="Arial"/>
              </a:rPr>
              <a:t>)</a:t>
            </a:r>
            <a:endParaRPr sz="3600" b="1" dirty="0">
              <a:solidFill>
                <a:srgbClr val="00579B"/>
              </a:solidFill>
              <a:latin typeface="NanumSquareRoundOTF Bold" panose="020B0600000101010101" pitchFamily="34" charset="-127"/>
              <a:ea typeface="NanumSquareRoundOTF Bold" panose="020B0600000101010101" pitchFamily="34" charset="-127"/>
              <a:sym typeface="Arial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485F35C-BF6F-BD49-A204-6778BD06E6E3}"/>
              </a:ext>
            </a:extLst>
          </p:cNvPr>
          <p:cNvSpPr txBox="1"/>
          <p:nvPr/>
        </p:nvSpPr>
        <p:spPr>
          <a:xfrm>
            <a:off x="2518003" y="2534096"/>
            <a:ext cx="20616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800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설치 순서</a:t>
            </a:r>
            <a:endParaRPr kumimoji="1" lang="en-US" altLang="ko-KR" sz="3600" b="1" dirty="0">
              <a:latin typeface="NanumSquareRoundOTF Bold" panose="020B0600000101010101" pitchFamily="34" charset="-127"/>
              <a:ea typeface="NanumSquareRoundOTF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10948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6"/>
          <p:cNvSpPr txBox="1"/>
          <p:nvPr/>
        </p:nvSpPr>
        <p:spPr>
          <a:xfrm>
            <a:off x="506503" y="509075"/>
            <a:ext cx="703729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800" b="1" dirty="0">
                <a:solidFill>
                  <a:srgbClr val="54C5F9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Arial"/>
              </a:rPr>
              <a:t>Ⅱ</a:t>
            </a:r>
            <a:r>
              <a:rPr lang="ko-KR" sz="2800" b="1" dirty="0">
                <a:solidFill>
                  <a:srgbClr val="54C5F9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Arial"/>
              </a:rPr>
              <a:t>. </a:t>
            </a:r>
            <a:r>
              <a:rPr lang="en-US" altLang="ko-KR" sz="2800" b="1" dirty="0">
                <a:solidFill>
                  <a:schemeClr val="dk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Arial"/>
              </a:rPr>
              <a:t>JDK</a:t>
            </a:r>
            <a:r>
              <a:rPr lang="ko-KR" altLang="en-US" sz="2800" b="1" dirty="0">
                <a:solidFill>
                  <a:schemeClr val="dk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Arial"/>
              </a:rPr>
              <a:t> 설치</a:t>
            </a:r>
            <a:endParaRPr dirty="0"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343E533-D65D-3D47-9B83-1DE09AC2B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B24E0-361A-DB46-8CB4-4D4A8DC2EEC4}" type="slidenum">
              <a:rPr kumimoji="1" lang="ko-Kore-KR" altLang="en-US" smtClean="0"/>
              <a:t>38</a:t>
            </a:fld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B5CD3F-AF9A-6C46-8C7D-6E3ABA3DFBE0}"/>
              </a:ext>
            </a:extLst>
          </p:cNvPr>
          <p:cNvSpPr txBox="1"/>
          <p:nvPr/>
        </p:nvSpPr>
        <p:spPr>
          <a:xfrm>
            <a:off x="984739" y="1982927"/>
            <a:ext cx="5802923" cy="23562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ko-KR" sz="2000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  <a:sym typeface="Arial"/>
              </a:rPr>
              <a:t>1. JDK</a:t>
            </a:r>
            <a:r>
              <a:rPr lang="ko-KR" altLang="en-US" sz="2000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  <a:sym typeface="Arial"/>
              </a:rPr>
              <a:t> 설치</a:t>
            </a:r>
          </a:p>
          <a:p>
            <a:pPr lvl="0">
              <a:lnSpc>
                <a:spcPct val="150000"/>
              </a:lnSpc>
            </a:pPr>
            <a:r>
              <a:rPr lang="en-US" altLang="ko-KR" sz="2000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  <a:sym typeface="Arial"/>
              </a:rPr>
              <a:t>2.</a:t>
            </a:r>
            <a:r>
              <a:rPr lang="ko-KR" altLang="en-US" sz="2000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  <a:sym typeface="Arial"/>
              </a:rPr>
              <a:t> </a:t>
            </a:r>
            <a:r>
              <a:rPr lang="en-US" altLang="ko-KR" sz="2000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  <a:sym typeface="Arial"/>
              </a:rPr>
              <a:t>“</a:t>
            </a:r>
            <a:r>
              <a:rPr lang="ko-KR" altLang="en-US" sz="2000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  <a:sym typeface="Arial"/>
              </a:rPr>
              <a:t>안드로이드 스튜디오</a:t>
            </a:r>
            <a:r>
              <a:rPr lang="en-US" altLang="ko-KR" sz="2000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  <a:sym typeface="Arial"/>
              </a:rPr>
              <a:t>”</a:t>
            </a:r>
            <a:r>
              <a:rPr lang="ko-KR" altLang="en-US" sz="2000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  <a:sym typeface="Arial"/>
              </a:rPr>
              <a:t> 구글 검색 후 설치하기</a:t>
            </a:r>
            <a:endParaRPr lang="en-US" altLang="ko-KR" sz="2000" b="1" dirty="0">
              <a:latin typeface="NanumSquareRoundOTF Bold" panose="020B0600000101010101" pitchFamily="34" charset="-127"/>
              <a:ea typeface="NanumSquareRoundOTF Bold" panose="020B0600000101010101" pitchFamily="34" charset="-127"/>
              <a:sym typeface="Arial"/>
            </a:endParaRPr>
          </a:p>
          <a:p>
            <a:pPr lvl="0">
              <a:lnSpc>
                <a:spcPct val="150000"/>
              </a:lnSpc>
            </a:pPr>
            <a:r>
              <a:rPr lang="en-US" altLang="ko-KR" sz="2000" b="1" dirty="0">
                <a:solidFill>
                  <a:srgbClr val="FF0000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  <a:sym typeface="Arial"/>
              </a:rPr>
              <a:t>3-1.</a:t>
            </a:r>
            <a:r>
              <a:rPr lang="ko-KR" altLang="en-US" sz="2000" b="1" dirty="0">
                <a:solidFill>
                  <a:srgbClr val="FF0000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  <a:sym typeface="Arial"/>
              </a:rPr>
              <a:t> </a:t>
            </a:r>
            <a:r>
              <a:rPr lang="en-US" altLang="ko-KR" sz="2000" b="1" dirty="0">
                <a:solidFill>
                  <a:srgbClr val="FF0000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  <a:sym typeface="Arial"/>
              </a:rPr>
              <a:t>AVD</a:t>
            </a:r>
            <a:r>
              <a:rPr lang="ko-KR" altLang="en-US" sz="2000" b="1" dirty="0">
                <a:solidFill>
                  <a:srgbClr val="FF0000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  <a:sym typeface="Arial"/>
              </a:rPr>
              <a:t> 설치하기</a:t>
            </a:r>
            <a:endParaRPr lang="en-US" altLang="ko-KR" sz="2000" b="1" dirty="0">
              <a:solidFill>
                <a:srgbClr val="FF0000"/>
              </a:solidFill>
              <a:latin typeface="NanumSquareRoundOTF Bold" panose="020B0600000101010101" pitchFamily="34" charset="-127"/>
              <a:ea typeface="NanumSquareRoundOTF Bold" panose="020B0600000101010101" pitchFamily="34" charset="-127"/>
              <a:sym typeface="Arial"/>
            </a:endParaRPr>
          </a:p>
          <a:p>
            <a:pPr lvl="0">
              <a:lnSpc>
                <a:spcPct val="150000"/>
              </a:lnSpc>
            </a:pPr>
            <a:r>
              <a:rPr lang="en-US" altLang="ko-KR" sz="2000" b="1" dirty="0">
                <a:solidFill>
                  <a:srgbClr val="FF0000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  <a:sym typeface="Arial"/>
              </a:rPr>
              <a:t>3-2.</a:t>
            </a:r>
            <a:r>
              <a:rPr lang="ko-KR" altLang="en-US" sz="2000" b="1" dirty="0">
                <a:solidFill>
                  <a:srgbClr val="FF0000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  <a:sym typeface="Arial"/>
              </a:rPr>
              <a:t> 핸드폰 연결하기</a:t>
            </a:r>
            <a:endParaRPr lang="en-US" altLang="ko-KR" sz="2000" b="1" dirty="0">
              <a:solidFill>
                <a:srgbClr val="FF0000"/>
              </a:solidFill>
              <a:latin typeface="NanumSquareRoundOTF Bold" panose="020B0600000101010101" pitchFamily="34" charset="-127"/>
              <a:ea typeface="NanumSquareRoundOTF Bold" panose="020B0600000101010101" pitchFamily="34" charset="-127"/>
              <a:sym typeface="Arial"/>
            </a:endParaRPr>
          </a:p>
          <a:p>
            <a:pPr lvl="0">
              <a:lnSpc>
                <a:spcPct val="150000"/>
              </a:lnSpc>
            </a:pPr>
            <a:r>
              <a:rPr lang="en-US" altLang="ko-KR" sz="2000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  <a:sym typeface="Arial"/>
              </a:rPr>
              <a:t>4.</a:t>
            </a:r>
            <a:r>
              <a:rPr lang="ko-KR" altLang="en-US" sz="2000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  <a:sym typeface="Arial"/>
              </a:rPr>
              <a:t> </a:t>
            </a:r>
            <a:r>
              <a:rPr lang="en-US" altLang="ko-KR" sz="2000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  <a:sym typeface="Arial"/>
              </a:rPr>
              <a:t>AVD </a:t>
            </a:r>
            <a:r>
              <a:rPr lang="ko-KR" altLang="en-US" sz="2000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  <a:sym typeface="Arial"/>
              </a:rPr>
              <a:t>혹은 핸드폰과 잘 연결되는지 확인해보기</a:t>
            </a:r>
            <a:endParaRPr lang="en-US" altLang="ko-Kore-KR" sz="2000" b="1" dirty="0">
              <a:latin typeface="NanumSquareRoundOTF Bold" panose="020B0600000101010101" pitchFamily="34" charset="-127"/>
              <a:ea typeface="NanumSquareRoundOTF Bold" panose="020B0600000101010101" pitchFamily="34" charset="-127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4F093B-006F-3846-A870-CC5702152650}"/>
              </a:ext>
            </a:extLst>
          </p:cNvPr>
          <p:cNvSpPr txBox="1"/>
          <p:nvPr/>
        </p:nvSpPr>
        <p:spPr>
          <a:xfrm>
            <a:off x="984739" y="4703563"/>
            <a:ext cx="5802923" cy="509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ko-KR" altLang="en-US" sz="2000" b="1" dirty="0">
                <a:solidFill>
                  <a:srgbClr val="00579B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  <a:sym typeface="Arial"/>
              </a:rPr>
              <a:t>선생님의 화면을 보면서 따라해보아요</a:t>
            </a:r>
            <a:r>
              <a:rPr lang="en-US" altLang="ko-KR" sz="2000" b="1" dirty="0">
                <a:solidFill>
                  <a:srgbClr val="00579B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  <a:sym typeface="Arial"/>
              </a:rPr>
              <a:t>!</a:t>
            </a:r>
            <a:endParaRPr lang="en-US" altLang="ko-Kore-KR" sz="2000" b="1" dirty="0">
              <a:solidFill>
                <a:srgbClr val="00579B"/>
              </a:solidFill>
              <a:latin typeface="NanumSquareRoundOTF Bold" panose="020B0600000101010101" pitchFamily="34" charset="-127"/>
              <a:ea typeface="NanumSquareRoundOTF Bold" panose="020B0600000101010101" pitchFamily="34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1124630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6"/>
          <p:cNvSpPr txBox="1"/>
          <p:nvPr/>
        </p:nvSpPr>
        <p:spPr>
          <a:xfrm>
            <a:off x="506503" y="509075"/>
            <a:ext cx="703729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800" b="1" dirty="0">
                <a:solidFill>
                  <a:srgbClr val="54C5F9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Arial"/>
              </a:rPr>
              <a:t>Ⅱ</a:t>
            </a:r>
            <a:r>
              <a:rPr lang="ko-KR" sz="2800" b="1" dirty="0">
                <a:solidFill>
                  <a:srgbClr val="54C5F9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Arial"/>
              </a:rPr>
              <a:t>. </a:t>
            </a:r>
            <a:r>
              <a:rPr lang="en-US" altLang="ko-KR" sz="2800" b="1" dirty="0">
                <a:solidFill>
                  <a:schemeClr val="dk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Arial"/>
              </a:rPr>
              <a:t>JDK</a:t>
            </a:r>
            <a:r>
              <a:rPr lang="ko-KR" altLang="en-US" sz="2800" b="1" dirty="0">
                <a:solidFill>
                  <a:schemeClr val="dk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Arial"/>
              </a:rPr>
              <a:t> 환경변수 설정</a:t>
            </a:r>
            <a:endParaRPr dirty="0"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343E533-D65D-3D47-9B83-1DE09AC2B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B24E0-361A-DB46-8CB4-4D4A8DC2EEC4}" type="slidenum">
              <a:rPr kumimoji="1" lang="ko-Kore-KR" altLang="en-US" smtClean="0"/>
              <a:t>39</a:t>
            </a:fld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765E7A-8E79-DC44-9561-6E92449B5470}"/>
              </a:ext>
            </a:extLst>
          </p:cNvPr>
          <p:cNvSpPr txBox="1"/>
          <p:nvPr/>
        </p:nvSpPr>
        <p:spPr>
          <a:xfrm>
            <a:off x="3126258" y="3247385"/>
            <a:ext cx="25988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200" b="1" dirty="0">
                <a:solidFill>
                  <a:schemeClr val="bg1">
                    <a:lumMod val="65000"/>
                  </a:schemeClr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Android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AE7256D-C724-1D48-B317-AAFAF6C366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3265" y="2564863"/>
            <a:ext cx="1044808" cy="59042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CBDA3CF-C406-9E42-ABCB-5F83E3CB24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1366" y="2343684"/>
            <a:ext cx="833950" cy="833950"/>
          </a:xfrm>
          <a:prstGeom prst="rect">
            <a:avLst/>
          </a:prstGeom>
          <a:ln>
            <a:noFill/>
          </a:ln>
          <a:effectLst>
            <a:outerShdw blurRad="88900" dist="25400" dir="5400000" algn="t" rotWithShape="0">
              <a:prstClr val="black">
                <a:alpha val="20000"/>
              </a:prst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85F69BE-175B-914F-9BBE-AAF89381883D}"/>
              </a:ext>
            </a:extLst>
          </p:cNvPr>
          <p:cNvSpPr txBox="1"/>
          <p:nvPr/>
        </p:nvSpPr>
        <p:spPr>
          <a:xfrm>
            <a:off x="6458929" y="3247385"/>
            <a:ext cx="25988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200" b="1" dirty="0">
                <a:solidFill>
                  <a:schemeClr val="bg1">
                    <a:lumMod val="65000"/>
                  </a:schemeClr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iOS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550EAD-2ED2-0447-A639-0CE6BE5BFB1F}"/>
              </a:ext>
            </a:extLst>
          </p:cNvPr>
          <p:cNvSpPr txBox="1"/>
          <p:nvPr/>
        </p:nvSpPr>
        <p:spPr>
          <a:xfrm>
            <a:off x="3126258" y="3795922"/>
            <a:ext cx="259882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800" b="1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Java</a:t>
            </a:r>
          </a:p>
          <a:p>
            <a:pPr algn="ctr"/>
            <a:r>
              <a:rPr kumimoji="1" lang="en-US" altLang="ko-KR" sz="2800" b="1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Kotlin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B932369-1FC5-C546-A1E9-88DBDE7E04EF}"/>
              </a:ext>
            </a:extLst>
          </p:cNvPr>
          <p:cNvSpPr txBox="1"/>
          <p:nvPr/>
        </p:nvSpPr>
        <p:spPr>
          <a:xfrm>
            <a:off x="6458930" y="3795922"/>
            <a:ext cx="259882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800" b="1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Objective-C</a:t>
            </a:r>
          </a:p>
          <a:p>
            <a:pPr algn="ctr"/>
            <a:r>
              <a:rPr kumimoji="1" lang="en-US" altLang="ko-KR" sz="2800" b="1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Swift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F0C095B-FCCA-2E4E-9C16-26A05DBDD522}"/>
              </a:ext>
            </a:extLst>
          </p:cNvPr>
          <p:cNvSpPr/>
          <p:nvPr/>
        </p:nvSpPr>
        <p:spPr>
          <a:xfrm>
            <a:off x="5637594" y="1962196"/>
            <a:ext cx="5308940" cy="3590994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411090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6"/>
          <p:cNvSpPr txBox="1"/>
          <p:nvPr/>
        </p:nvSpPr>
        <p:spPr>
          <a:xfrm>
            <a:off x="506503" y="509075"/>
            <a:ext cx="703729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b="1" dirty="0" err="1">
                <a:solidFill>
                  <a:srgbClr val="54C5F9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Arial"/>
              </a:rPr>
              <a:t>Ⅰ</a:t>
            </a:r>
            <a:r>
              <a:rPr lang="ko-KR" sz="2800" b="1" dirty="0">
                <a:solidFill>
                  <a:srgbClr val="54C5F9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Arial"/>
              </a:rPr>
              <a:t>. </a:t>
            </a:r>
            <a:r>
              <a:rPr lang="ko-KR" altLang="en-US" sz="2800" b="1" dirty="0" err="1">
                <a:solidFill>
                  <a:schemeClr val="dk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Arial"/>
              </a:rPr>
              <a:t>앱개발</a:t>
            </a:r>
            <a:r>
              <a:rPr lang="en-US" altLang="ko-KR" sz="2800" b="1" dirty="0">
                <a:solidFill>
                  <a:schemeClr val="dk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Arial"/>
              </a:rPr>
              <a:t>..?</a:t>
            </a:r>
            <a:endParaRPr dirty="0"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343E533-D65D-3D47-9B83-1DE09AC2B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B24E0-361A-DB46-8CB4-4D4A8DC2EEC4}" type="slidenum">
              <a:rPr kumimoji="1" lang="ko-Kore-KR" altLang="en-US" smtClean="0"/>
              <a:t>4</a:t>
            </a:fld>
            <a:endParaRPr kumimoji="1" lang="ko-Kore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22BD2E4-4708-7D4F-986C-E89E3960C9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3941" y="2498885"/>
            <a:ext cx="1569949" cy="1569949"/>
          </a:xfrm>
          <a:prstGeom prst="rect">
            <a:avLst/>
          </a:prstGeom>
          <a:ln>
            <a:noFill/>
          </a:ln>
          <a:effectLst>
            <a:outerShdw blurRad="190500" dist="50800" dir="5400000" algn="t" rotWithShape="0">
              <a:prstClr val="black">
                <a:alpha val="20000"/>
              </a:prstClr>
            </a:outerShdw>
          </a:effec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1C1C526-FFCC-F847-ADD9-6F452B47FB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3660" y="2631508"/>
            <a:ext cx="2308793" cy="130470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7E616F4-BB6B-3147-AF56-2ABB87736A22}"/>
              </a:ext>
            </a:extLst>
          </p:cNvPr>
          <p:cNvSpPr txBox="1"/>
          <p:nvPr/>
        </p:nvSpPr>
        <p:spPr>
          <a:xfrm>
            <a:off x="3469141" y="4339774"/>
            <a:ext cx="18578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3200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Android</a:t>
            </a:r>
            <a:endParaRPr kumimoji="1" lang="ko-Kore-KR" altLang="en-US" sz="3200" b="1" dirty="0">
              <a:latin typeface="NanumSquareRoundOTF Bold" panose="020B0600000101010101" pitchFamily="34" charset="-127"/>
              <a:ea typeface="NanumSquareRoundOTF Bold" panose="020B060000010101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E7D69D-9790-4A4D-BC54-24983E177C5E}"/>
              </a:ext>
            </a:extLst>
          </p:cNvPr>
          <p:cNvSpPr txBox="1"/>
          <p:nvPr/>
        </p:nvSpPr>
        <p:spPr>
          <a:xfrm>
            <a:off x="6890000" y="4339774"/>
            <a:ext cx="18578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3200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iOS</a:t>
            </a:r>
            <a:endParaRPr kumimoji="1" lang="ko-Kore-KR" altLang="en-US" sz="3200" b="1" dirty="0">
              <a:latin typeface="NanumSquareRoundOTF Bold" panose="020B0600000101010101" pitchFamily="34" charset="-127"/>
              <a:ea typeface="NanumSquareRoundOTF Bold" panose="020B0600000101010101" pitchFamily="34" charset="-127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343E533-D65D-3D47-9B83-1DE09AC2B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B24E0-361A-DB46-8CB4-4D4A8DC2EEC4}" type="slidenum">
              <a:rPr kumimoji="1" lang="ko-Kore-KR" altLang="en-US" smtClean="0"/>
              <a:t>40</a:t>
            </a:fld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765E7A-8E79-DC44-9561-6E92449B5470}"/>
              </a:ext>
            </a:extLst>
          </p:cNvPr>
          <p:cNvSpPr txBox="1"/>
          <p:nvPr/>
        </p:nvSpPr>
        <p:spPr>
          <a:xfrm>
            <a:off x="2176545" y="3247385"/>
            <a:ext cx="25988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200" b="1" dirty="0">
                <a:solidFill>
                  <a:schemeClr val="bg1">
                    <a:lumMod val="65000"/>
                  </a:schemeClr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Android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AE7256D-C724-1D48-B317-AAFAF6C366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3552" y="2564863"/>
            <a:ext cx="1044808" cy="59042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3550EAD-2ED2-0447-A639-0CE6BE5BFB1F}"/>
              </a:ext>
            </a:extLst>
          </p:cNvPr>
          <p:cNvSpPr txBox="1"/>
          <p:nvPr/>
        </p:nvSpPr>
        <p:spPr>
          <a:xfrm>
            <a:off x="2176545" y="3795922"/>
            <a:ext cx="259882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800" b="1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Java</a:t>
            </a:r>
          </a:p>
          <a:p>
            <a:pPr algn="ctr"/>
            <a:r>
              <a:rPr kumimoji="1" lang="en-US" altLang="ko-KR" sz="2800" b="1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Kotlin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BB5B72-5367-2A43-B1BB-34C8E152BF10}"/>
              </a:ext>
            </a:extLst>
          </p:cNvPr>
          <p:cNvSpPr txBox="1"/>
          <p:nvPr/>
        </p:nvSpPr>
        <p:spPr>
          <a:xfrm>
            <a:off x="5996538" y="3554505"/>
            <a:ext cx="43409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>
                <a:solidFill>
                  <a:srgbClr val="FF0000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  <a:hlinkClick r:id="rId4"/>
              </a:rPr>
              <a:t>https://www.oracle.com/technetwork/java/javase/downloads/</a:t>
            </a:r>
            <a:r>
              <a:rPr kumimoji="1" lang="en-US" altLang="ko-KR" b="1" dirty="0">
                <a:solidFill>
                  <a:srgbClr val="FF0000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 </a:t>
            </a:r>
            <a:endParaRPr kumimoji="1" lang="en-US" altLang="ko-KR" sz="2400" b="1" dirty="0">
              <a:solidFill>
                <a:srgbClr val="FF0000"/>
              </a:solidFill>
              <a:latin typeface="NanumSquareRoundOTF Bold" panose="020B0600000101010101" pitchFamily="34" charset="-127"/>
              <a:ea typeface="NanumSquareRoundOTF Bold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A3B809-FC84-1D49-98D1-70FA34CB01E8}"/>
              </a:ext>
            </a:extLst>
          </p:cNvPr>
          <p:cNvSpPr txBox="1"/>
          <p:nvPr/>
        </p:nvSpPr>
        <p:spPr>
          <a:xfrm>
            <a:off x="5996538" y="2598003"/>
            <a:ext cx="35856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자바 개발을 위한 </a:t>
            </a:r>
            <a:endParaRPr kumimoji="1" lang="en-US" altLang="ko-Kore-KR" sz="2400" b="1" dirty="0">
              <a:latin typeface="NanumSquareRoundOTF Bold" panose="020B0600000101010101" pitchFamily="34" charset="-127"/>
              <a:ea typeface="NanumSquareRoundOTF Bold" panose="020B0600000101010101" pitchFamily="34" charset="-127"/>
            </a:endParaRPr>
          </a:p>
          <a:p>
            <a:r>
              <a:rPr kumimoji="1" lang="ko-Kore-KR" altLang="en-US" sz="2400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자바</a:t>
            </a:r>
            <a:r>
              <a:rPr kumimoji="1" lang="ko-KR" altLang="en-US" sz="2400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 개발 도구 </a:t>
            </a:r>
            <a:r>
              <a:rPr kumimoji="1" lang="en-US" altLang="ko-KR" sz="2400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(JDK) </a:t>
            </a:r>
            <a:r>
              <a:rPr kumimoji="1" lang="ko-KR" altLang="en-US" sz="2400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설치</a:t>
            </a:r>
            <a:endParaRPr kumimoji="1" lang="ko-Kore-KR" altLang="en-US" sz="2400" b="1" dirty="0">
              <a:latin typeface="NanumSquareRoundOTF Bold" panose="020B0600000101010101" pitchFamily="34" charset="-127"/>
              <a:ea typeface="NanumSquareRoundOTF Bold" panose="020B0600000101010101" pitchFamily="34" charset="-127"/>
            </a:endParaRPr>
          </a:p>
        </p:txBody>
      </p:sp>
      <p:sp>
        <p:nvSpPr>
          <p:cNvPr id="4" name="Google Shape;120;p16">
            <a:extLst>
              <a:ext uri="{FF2B5EF4-FFF2-40B4-BE49-F238E27FC236}">
                <a16:creationId xmlns:a16="http://schemas.microsoft.com/office/drawing/2014/main" id="{BAA5AF8D-8357-AC4F-6115-6EF28EB32FFC}"/>
              </a:ext>
            </a:extLst>
          </p:cNvPr>
          <p:cNvSpPr txBox="1"/>
          <p:nvPr/>
        </p:nvSpPr>
        <p:spPr>
          <a:xfrm>
            <a:off x="506503" y="509075"/>
            <a:ext cx="703729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800" b="1" dirty="0">
                <a:solidFill>
                  <a:srgbClr val="54C5F9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Arial"/>
              </a:rPr>
              <a:t>Ⅱ</a:t>
            </a:r>
            <a:r>
              <a:rPr lang="ko-KR" sz="2800" b="1" dirty="0">
                <a:solidFill>
                  <a:srgbClr val="54C5F9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Arial"/>
              </a:rPr>
              <a:t>. </a:t>
            </a:r>
            <a:r>
              <a:rPr lang="en-US" altLang="ko-KR" sz="2800" b="1" dirty="0">
                <a:solidFill>
                  <a:schemeClr val="dk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Arial"/>
              </a:rPr>
              <a:t>JDK</a:t>
            </a:r>
            <a:r>
              <a:rPr lang="ko-KR" altLang="en-US" sz="2800" b="1" dirty="0">
                <a:solidFill>
                  <a:schemeClr val="dk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Arial"/>
              </a:rPr>
              <a:t> 설치</a:t>
            </a:r>
            <a:endParaRPr dirty="0"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D98586-5681-A8FD-053D-82B5EE35727C}"/>
              </a:ext>
            </a:extLst>
          </p:cNvPr>
          <p:cNvSpPr txBox="1"/>
          <p:nvPr/>
        </p:nvSpPr>
        <p:spPr>
          <a:xfrm>
            <a:off x="5996538" y="4326341"/>
            <a:ext cx="5802923" cy="509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ko-KR" altLang="en-US" sz="2000" b="1" dirty="0">
                <a:solidFill>
                  <a:srgbClr val="00579B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  <a:sym typeface="Arial"/>
              </a:rPr>
              <a:t>선생님의 화면을 보면서 따라해보아요</a:t>
            </a:r>
            <a:r>
              <a:rPr lang="en-US" altLang="ko-KR" sz="2000" b="1" dirty="0">
                <a:solidFill>
                  <a:srgbClr val="00579B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  <a:sym typeface="Arial"/>
              </a:rPr>
              <a:t>!</a:t>
            </a:r>
            <a:endParaRPr lang="en-US" altLang="ko-Kore-KR" sz="2000" b="1" dirty="0">
              <a:solidFill>
                <a:srgbClr val="00579B"/>
              </a:solidFill>
              <a:latin typeface="NanumSquareRoundOTF Bold" panose="020B0600000101010101" pitchFamily="34" charset="-127"/>
              <a:ea typeface="NanumSquareRoundOTF Bold" panose="020B0600000101010101" pitchFamily="34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291622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DK 설치 및 환경변수 설정하기 (Oracle or Zulu)">
            <a:extLst>
              <a:ext uri="{FF2B5EF4-FFF2-40B4-BE49-F238E27FC236}">
                <a16:creationId xmlns:a16="http://schemas.microsoft.com/office/drawing/2014/main" id="{0DB36295-0536-29E1-6997-C0322A3D45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9281" y="2552790"/>
            <a:ext cx="1479175" cy="728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Android Studio - Wikipedia">
            <a:extLst>
              <a:ext uri="{FF2B5EF4-FFF2-40B4-BE49-F238E27FC236}">
                <a16:creationId xmlns:a16="http://schemas.microsoft.com/office/drawing/2014/main" id="{8FDB0AFA-CD64-10DB-F9B6-766EA10AFA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9281" y="3578007"/>
            <a:ext cx="734605" cy="734605"/>
          </a:xfrm>
          <a:prstGeom prst="rect">
            <a:avLst/>
          </a:prstGeom>
          <a:noFill/>
          <a:effectLst>
            <a:outerShdw blurRad="190500" dist="25400" dir="5400000" algn="t" rotWithShape="0">
              <a:prstClr val="black">
                <a:alpha val="1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0" name="Google Shape;120;p16"/>
          <p:cNvSpPr txBox="1"/>
          <p:nvPr/>
        </p:nvSpPr>
        <p:spPr>
          <a:xfrm>
            <a:off x="506503" y="509075"/>
            <a:ext cx="703729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800" b="1" dirty="0">
                <a:solidFill>
                  <a:srgbClr val="54C5F9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Arial"/>
              </a:rPr>
              <a:t>Ⅱ</a:t>
            </a:r>
            <a:r>
              <a:rPr lang="ko-KR" sz="2800" b="1" dirty="0">
                <a:solidFill>
                  <a:srgbClr val="54C5F9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Arial"/>
              </a:rPr>
              <a:t>. </a:t>
            </a:r>
            <a:r>
              <a:rPr lang="ko-KR" altLang="en-US" sz="2800" b="1" dirty="0">
                <a:solidFill>
                  <a:schemeClr val="dk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Arial"/>
              </a:rPr>
              <a:t>안드로이드 개발환경</a:t>
            </a:r>
            <a:endParaRPr dirty="0"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343E533-D65D-3D47-9B83-1DE09AC2B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B24E0-361A-DB46-8CB4-4D4A8DC2EEC4}" type="slidenum">
              <a:rPr kumimoji="1" lang="ko-Kore-KR" altLang="en-US" smtClean="0"/>
              <a:t>41</a:t>
            </a:fld>
            <a:endParaRPr kumimoji="1" lang="ko-Kore-KR" altLang="en-US"/>
          </a:p>
        </p:txBody>
      </p:sp>
      <p:sp>
        <p:nvSpPr>
          <p:cNvPr id="17" name="Google Shape;121;p16">
            <a:extLst>
              <a:ext uri="{FF2B5EF4-FFF2-40B4-BE49-F238E27FC236}">
                <a16:creationId xmlns:a16="http://schemas.microsoft.com/office/drawing/2014/main" id="{D0894D09-2E68-B24A-815F-C715D7D3740A}"/>
              </a:ext>
            </a:extLst>
          </p:cNvPr>
          <p:cNvSpPr txBox="1"/>
          <p:nvPr/>
        </p:nvSpPr>
        <p:spPr>
          <a:xfrm>
            <a:off x="6479956" y="2534096"/>
            <a:ext cx="3642619" cy="7283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dk1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  <a:sym typeface="Arial"/>
              </a:rPr>
              <a:t>Java Development Kit</a:t>
            </a: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rgbClr val="00579B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  <a:sym typeface="Arial"/>
              </a:rPr>
              <a:t>(</a:t>
            </a:r>
            <a:r>
              <a:rPr lang="ko-KR" altLang="en-US" b="1" dirty="0">
                <a:solidFill>
                  <a:srgbClr val="00579B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  <a:sym typeface="Arial"/>
              </a:rPr>
              <a:t>빌드</a:t>
            </a:r>
            <a:r>
              <a:rPr lang="en-US" b="1" dirty="0">
                <a:solidFill>
                  <a:srgbClr val="00579B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  <a:sym typeface="Arial"/>
              </a:rPr>
              <a:t>)</a:t>
            </a:r>
            <a:endParaRPr sz="3600" b="1" dirty="0">
              <a:solidFill>
                <a:srgbClr val="00579B"/>
              </a:solidFill>
              <a:latin typeface="NanumSquareRoundOTF Bold" panose="020B0600000101010101" pitchFamily="34" charset="-127"/>
              <a:ea typeface="NanumSquareRoundOTF Bold" panose="020B0600000101010101" pitchFamily="34" charset="-127"/>
              <a:sym typeface="Arial"/>
            </a:endParaRPr>
          </a:p>
        </p:txBody>
      </p:sp>
      <p:sp>
        <p:nvSpPr>
          <p:cNvPr id="18" name="Google Shape;121;p16">
            <a:extLst>
              <a:ext uri="{FF2B5EF4-FFF2-40B4-BE49-F238E27FC236}">
                <a16:creationId xmlns:a16="http://schemas.microsoft.com/office/drawing/2014/main" id="{A903D5A4-9F8D-5646-80E3-15A67CC06B3A}"/>
              </a:ext>
            </a:extLst>
          </p:cNvPr>
          <p:cNvSpPr txBox="1"/>
          <p:nvPr/>
        </p:nvSpPr>
        <p:spPr>
          <a:xfrm>
            <a:off x="6479957" y="3573540"/>
            <a:ext cx="3770184" cy="7283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dk1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  <a:sym typeface="Arial"/>
              </a:rPr>
              <a:t>Android Studio</a:t>
            </a: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rgbClr val="00579B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  <a:sym typeface="Arial"/>
              </a:rPr>
              <a:t>(</a:t>
            </a:r>
            <a:r>
              <a:rPr lang="ko-KR" altLang="en-US" b="1" dirty="0">
                <a:solidFill>
                  <a:srgbClr val="00579B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  <a:sym typeface="Arial"/>
              </a:rPr>
              <a:t>빌드</a:t>
            </a:r>
            <a:r>
              <a:rPr lang="en-US" b="1" dirty="0">
                <a:solidFill>
                  <a:srgbClr val="00579B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  <a:sym typeface="Arial"/>
              </a:rPr>
              <a:t>)</a:t>
            </a:r>
            <a:endParaRPr sz="3600" b="1" dirty="0">
              <a:solidFill>
                <a:srgbClr val="00579B"/>
              </a:solidFill>
              <a:latin typeface="NanumSquareRoundOTF Bold" panose="020B0600000101010101" pitchFamily="34" charset="-127"/>
              <a:ea typeface="NanumSquareRoundOTF Bold" panose="020B0600000101010101" pitchFamily="34" charset="-127"/>
              <a:sym typeface="Arial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485F35C-BF6F-BD49-A204-6778BD06E6E3}"/>
              </a:ext>
            </a:extLst>
          </p:cNvPr>
          <p:cNvSpPr txBox="1"/>
          <p:nvPr/>
        </p:nvSpPr>
        <p:spPr>
          <a:xfrm>
            <a:off x="2518003" y="2534096"/>
            <a:ext cx="20616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800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설치 순서</a:t>
            </a:r>
            <a:endParaRPr kumimoji="1" lang="en-US" altLang="ko-KR" sz="3600" b="1" dirty="0">
              <a:latin typeface="NanumSquareRoundOTF Bold" panose="020B0600000101010101" pitchFamily="34" charset="-127"/>
              <a:ea typeface="NanumSquareRoundOTF Bold" panose="020B060000010101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8095889-6B64-2F10-F363-597612700F16}"/>
              </a:ext>
            </a:extLst>
          </p:cNvPr>
          <p:cNvSpPr/>
          <p:nvPr/>
        </p:nvSpPr>
        <p:spPr>
          <a:xfrm>
            <a:off x="4969281" y="1957506"/>
            <a:ext cx="5308940" cy="1471494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4800025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343E533-D65D-3D47-9B83-1DE09AC2B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B24E0-361A-DB46-8CB4-4D4A8DC2EEC4}" type="slidenum">
              <a:rPr kumimoji="1" lang="ko-Kore-KR" altLang="en-US" smtClean="0"/>
              <a:t>42</a:t>
            </a:fld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B5CD3F-AF9A-6C46-8C7D-6E3ABA3DFBE0}"/>
              </a:ext>
            </a:extLst>
          </p:cNvPr>
          <p:cNvSpPr txBox="1"/>
          <p:nvPr/>
        </p:nvSpPr>
        <p:spPr>
          <a:xfrm>
            <a:off x="984739" y="1982927"/>
            <a:ext cx="5802923" cy="23562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ko-KR" sz="2000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  <a:sym typeface="Arial"/>
              </a:rPr>
              <a:t>1. JDK</a:t>
            </a:r>
            <a:r>
              <a:rPr lang="ko-KR" altLang="en-US" sz="2000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  <a:sym typeface="Arial"/>
              </a:rPr>
              <a:t> 설치</a:t>
            </a:r>
          </a:p>
          <a:p>
            <a:pPr lvl="0">
              <a:lnSpc>
                <a:spcPct val="150000"/>
              </a:lnSpc>
            </a:pPr>
            <a:r>
              <a:rPr lang="en-US" altLang="ko-KR" sz="2000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  <a:sym typeface="Arial"/>
              </a:rPr>
              <a:t>2.</a:t>
            </a:r>
            <a:r>
              <a:rPr lang="ko-KR" altLang="en-US" sz="2000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  <a:sym typeface="Arial"/>
              </a:rPr>
              <a:t> </a:t>
            </a:r>
            <a:r>
              <a:rPr lang="en-US" altLang="ko-KR" sz="2000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  <a:sym typeface="Arial"/>
              </a:rPr>
              <a:t>“</a:t>
            </a:r>
            <a:r>
              <a:rPr lang="ko-KR" altLang="en-US" sz="2000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  <a:sym typeface="Arial"/>
              </a:rPr>
              <a:t>안드로이드 스튜디오</a:t>
            </a:r>
            <a:r>
              <a:rPr lang="en-US" altLang="ko-KR" sz="2000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  <a:sym typeface="Arial"/>
              </a:rPr>
              <a:t>”</a:t>
            </a:r>
            <a:r>
              <a:rPr lang="ko-KR" altLang="en-US" sz="2000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  <a:sym typeface="Arial"/>
              </a:rPr>
              <a:t> 구글 검색 후 설치하기</a:t>
            </a:r>
            <a:endParaRPr lang="en-US" altLang="ko-KR" sz="2000" b="1" dirty="0">
              <a:latin typeface="NanumSquareRoundOTF Bold" panose="020B0600000101010101" pitchFamily="34" charset="-127"/>
              <a:ea typeface="NanumSquareRoundOTF Bold" panose="020B0600000101010101" pitchFamily="34" charset="-127"/>
              <a:sym typeface="Arial"/>
            </a:endParaRPr>
          </a:p>
          <a:p>
            <a:pPr lvl="0">
              <a:lnSpc>
                <a:spcPct val="150000"/>
              </a:lnSpc>
            </a:pPr>
            <a:r>
              <a:rPr lang="en-US" altLang="ko-KR" sz="2000" b="1" dirty="0">
                <a:solidFill>
                  <a:srgbClr val="FF0000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  <a:sym typeface="Arial"/>
              </a:rPr>
              <a:t>3-1.</a:t>
            </a:r>
            <a:r>
              <a:rPr lang="ko-KR" altLang="en-US" sz="2000" b="1" dirty="0">
                <a:solidFill>
                  <a:srgbClr val="FF0000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  <a:sym typeface="Arial"/>
              </a:rPr>
              <a:t> </a:t>
            </a:r>
            <a:r>
              <a:rPr lang="en-US" altLang="ko-KR" sz="2000" b="1" dirty="0">
                <a:solidFill>
                  <a:srgbClr val="FF0000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  <a:sym typeface="Arial"/>
              </a:rPr>
              <a:t>AVD</a:t>
            </a:r>
            <a:r>
              <a:rPr lang="ko-KR" altLang="en-US" sz="2000" b="1" dirty="0">
                <a:solidFill>
                  <a:srgbClr val="FF0000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  <a:sym typeface="Arial"/>
              </a:rPr>
              <a:t> 설치하기</a:t>
            </a:r>
            <a:endParaRPr lang="en-US" altLang="ko-KR" sz="2000" b="1" dirty="0">
              <a:solidFill>
                <a:srgbClr val="FF0000"/>
              </a:solidFill>
              <a:latin typeface="NanumSquareRoundOTF Bold" panose="020B0600000101010101" pitchFamily="34" charset="-127"/>
              <a:ea typeface="NanumSquareRoundOTF Bold" panose="020B0600000101010101" pitchFamily="34" charset="-127"/>
              <a:sym typeface="Arial"/>
            </a:endParaRPr>
          </a:p>
          <a:p>
            <a:pPr lvl="0">
              <a:lnSpc>
                <a:spcPct val="150000"/>
              </a:lnSpc>
            </a:pPr>
            <a:r>
              <a:rPr lang="en-US" altLang="ko-KR" sz="2000" b="1" dirty="0">
                <a:solidFill>
                  <a:srgbClr val="FF0000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  <a:sym typeface="Arial"/>
              </a:rPr>
              <a:t>3-2.</a:t>
            </a:r>
            <a:r>
              <a:rPr lang="ko-KR" altLang="en-US" sz="2000" b="1" dirty="0">
                <a:solidFill>
                  <a:srgbClr val="FF0000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  <a:sym typeface="Arial"/>
              </a:rPr>
              <a:t> 핸드폰 연결하기</a:t>
            </a:r>
            <a:endParaRPr lang="en-US" altLang="ko-KR" sz="2000" b="1" dirty="0">
              <a:solidFill>
                <a:srgbClr val="FF0000"/>
              </a:solidFill>
              <a:latin typeface="NanumSquareRoundOTF Bold" panose="020B0600000101010101" pitchFamily="34" charset="-127"/>
              <a:ea typeface="NanumSquareRoundOTF Bold" panose="020B0600000101010101" pitchFamily="34" charset="-127"/>
              <a:sym typeface="Arial"/>
            </a:endParaRPr>
          </a:p>
          <a:p>
            <a:pPr lvl="0">
              <a:lnSpc>
                <a:spcPct val="150000"/>
              </a:lnSpc>
            </a:pPr>
            <a:r>
              <a:rPr lang="en-US" altLang="ko-KR" sz="2000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  <a:sym typeface="Arial"/>
              </a:rPr>
              <a:t>4.</a:t>
            </a:r>
            <a:r>
              <a:rPr lang="ko-KR" altLang="en-US" sz="2000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  <a:sym typeface="Arial"/>
              </a:rPr>
              <a:t> </a:t>
            </a:r>
            <a:r>
              <a:rPr lang="en-US" altLang="ko-KR" sz="2000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  <a:sym typeface="Arial"/>
              </a:rPr>
              <a:t>AVD </a:t>
            </a:r>
            <a:r>
              <a:rPr lang="ko-KR" altLang="en-US" sz="2000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  <a:sym typeface="Arial"/>
              </a:rPr>
              <a:t>혹은 핸드폰과 잘 연결되는지 확인해보기</a:t>
            </a:r>
            <a:endParaRPr lang="en-US" altLang="ko-Kore-KR" sz="2000" b="1" dirty="0">
              <a:latin typeface="NanumSquareRoundOTF Bold" panose="020B0600000101010101" pitchFamily="34" charset="-127"/>
              <a:ea typeface="NanumSquareRoundOTF Bold" panose="020B0600000101010101" pitchFamily="34" charset="-127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4F093B-006F-3846-A870-CC5702152650}"/>
              </a:ext>
            </a:extLst>
          </p:cNvPr>
          <p:cNvSpPr txBox="1"/>
          <p:nvPr/>
        </p:nvSpPr>
        <p:spPr>
          <a:xfrm>
            <a:off x="984739" y="4703563"/>
            <a:ext cx="5802923" cy="509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ko-KR" altLang="en-US" sz="2000" b="1" dirty="0">
                <a:solidFill>
                  <a:srgbClr val="00579B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  <a:sym typeface="Arial"/>
              </a:rPr>
              <a:t>선생님의 화면을 보면서 따라해보아요</a:t>
            </a:r>
            <a:r>
              <a:rPr lang="en-US" altLang="ko-KR" sz="2000" b="1" dirty="0">
                <a:solidFill>
                  <a:srgbClr val="00579B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  <a:sym typeface="Arial"/>
              </a:rPr>
              <a:t>!</a:t>
            </a:r>
            <a:endParaRPr lang="en-US" altLang="ko-Kore-KR" sz="2000" b="1" dirty="0">
              <a:solidFill>
                <a:srgbClr val="00579B"/>
              </a:solidFill>
              <a:latin typeface="NanumSquareRoundOTF Bold" panose="020B0600000101010101" pitchFamily="34" charset="-127"/>
              <a:ea typeface="NanumSquareRoundOTF Bold" panose="020B0600000101010101" pitchFamily="34" charset="-127"/>
              <a:sym typeface="Arial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FCD82C4-5E08-C34D-AC8D-1EC5E8C8A81F}"/>
              </a:ext>
            </a:extLst>
          </p:cNvPr>
          <p:cNvSpPr/>
          <p:nvPr/>
        </p:nvSpPr>
        <p:spPr>
          <a:xfrm>
            <a:off x="984739" y="1802436"/>
            <a:ext cx="5213286" cy="704002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" name="Google Shape;120;p16">
            <a:extLst>
              <a:ext uri="{FF2B5EF4-FFF2-40B4-BE49-F238E27FC236}">
                <a16:creationId xmlns:a16="http://schemas.microsoft.com/office/drawing/2014/main" id="{DB4C72E0-EF37-D55A-6476-BA92705419AC}"/>
              </a:ext>
            </a:extLst>
          </p:cNvPr>
          <p:cNvSpPr txBox="1"/>
          <p:nvPr/>
        </p:nvSpPr>
        <p:spPr>
          <a:xfrm>
            <a:off x="506503" y="509075"/>
            <a:ext cx="703729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800" b="1" dirty="0">
                <a:solidFill>
                  <a:srgbClr val="54C5F9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Arial"/>
              </a:rPr>
              <a:t>Ⅱ</a:t>
            </a:r>
            <a:r>
              <a:rPr lang="ko-KR" sz="2800" b="1" dirty="0">
                <a:solidFill>
                  <a:srgbClr val="54C5F9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Arial"/>
              </a:rPr>
              <a:t>. </a:t>
            </a:r>
            <a:r>
              <a:rPr lang="ko-KR" altLang="en-US" sz="2800" b="1" dirty="0">
                <a:solidFill>
                  <a:schemeClr val="dk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Arial"/>
              </a:rPr>
              <a:t>안드로이드 스튜디오 설치</a:t>
            </a:r>
            <a:endParaRPr dirty="0"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7521736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6"/>
          <p:cNvSpPr txBox="1"/>
          <p:nvPr/>
        </p:nvSpPr>
        <p:spPr>
          <a:xfrm>
            <a:off x="506503" y="509075"/>
            <a:ext cx="703729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800" b="1" dirty="0">
                <a:solidFill>
                  <a:srgbClr val="54C5F9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Arial"/>
              </a:rPr>
              <a:t>Ⅱ</a:t>
            </a:r>
            <a:r>
              <a:rPr lang="ko-KR" sz="2800" b="1" dirty="0">
                <a:solidFill>
                  <a:srgbClr val="54C5F9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Arial"/>
              </a:rPr>
              <a:t>. </a:t>
            </a:r>
            <a:r>
              <a:rPr lang="en-US" altLang="ko-KR" sz="2800" b="1" dirty="0">
                <a:solidFill>
                  <a:schemeClr val="dk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Arial"/>
              </a:rPr>
              <a:t>Android Studio</a:t>
            </a:r>
            <a:r>
              <a:rPr lang="ko-KR" altLang="en-US" sz="2800" b="1" dirty="0">
                <a:solidFill>
                  <a:schemeClr val="dk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Arial"/>
              </a:rPr>
              <a:t> </a:t>
            </a:r>
            <a:r>
              <a:rPr lang="en-US" altLang="ko-KR" sz="2800" b="1" dirty="0">
                <a:solidFill>
                  <a:schemeClr val="dk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Arial"/>
              </a:rPr>
              <a:t>–</a:t>
            </a:r>
            <a:r>
              <a:rPr lang="ko-KR" altLang="en-US" sz="2800" b="1" dirty="0">
                <a:solidFill>
                  <a:schemeClr val="dk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Arial"/>
              </a:rPr>
              <a:t> 내 핸드폰 연결하기</a:t>
            </a:r>
            <a:endParaRPr dirty="0"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343E533-D65D-3D47-9B83-1DE09AC2B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B24E0-361A-DB46-8CB4-4D4A8DC2EEC4}" type="slidenum">
              <a:rPr kumimoji="1" lang="ko-Kore-KR" altLang="en-US" smtClean="0"/>
              <a:t>43</a:t>
            </a:fld>
            <a:endParaRPr kumimoji="1" lang="ko-Kore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65A9289-1584-C242-92A6-43B496DF3F2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779" b="34117"/>
          <a:stretch/>
        </p:blipFill>
        <p:spPr>
          <a:xfrm>
            <a:off x="1889015" y="1299410"/>
            <a:ext cx="8413969" cy="4504623"/>
          </a:xfrm>
          <a:prstGeom prst="rect">
            <a:avLst/>
          </a:prstGeom>
        </p:spPr>
      </p:pic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BEE922F5-5229-D147-B311-1E5F99ED3C56}"/>
              </a:ext>
            </a:extLst>
          </p:cNvPr>
          <p:cNvSpPr/>
          <p:nvPr/>
        </p:nvSpPr>
        <p:spPr>
          <a:xfrm>
            <a:off x="7671336" y="1910871"/>
            <a:ext cx="2743200" cy="803454"/>
          </a:xfrm>
          <a:prstGeom prst="roundRect">
            <a:avLst/>
          </a:prstGeom>
          <a:solidFill>
            <a:schemeClr val="accent1">
              <a:alpha val="0"/>
            </a:schemeClr>
          </a:solidFill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0733405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DK 설치 및 환경변수 설정하기 (Oracle or Zulu)">
            <a:extLst>
              <a:ext uri="{FF2B5EF4-FFF2-40B4-BE49-F238E27FC236}">
                <a16:creationId xmlns:a16="http://schemas.microsoft.com/office/drawing/2014/main" id="{0DB36295-0536-29E1-6997-C0322A3D45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9281" y="2552790"/>
            <a:ext cx="1479175" cy="728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Android Studio - Wikipedia">
            <a:extLst>
              <a:ext uri="{FF2B5EF4-FFF2-40B4-BE49-F238E27FC236}">
                <a16:creationId xmlns:a16="http://schemas.microsoft.com/office/drawing/2014/main" id="{8FDB0AFA-CD64-10DB-F9B6-766EA10AFA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9281" y="3578007"/>
            <a:ext cx="734605" cy="734605"/>
          </a:xfrm>
          <a:prstGeom prst="rect">
            <a:avLst/>
          </a:prstGeom>
          <a:noFill/>
          <a:effectLst>
            <a:outerShdw blurRad="190500" dist="25400" dir="5400000" algn="t" rotWithShape="0">
              <a:prstClr val="black">
                <a:alpha val="1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0" name="Google Shape;120;p16"/>
          <p:cNvSpPr txBox="1"/>
          <p:nvPr/>
        </p:nvSpPr>
        <p:spPr>
          <a:xfrm>
            <a:off x="506503" y="509075"/>
            <a:ext cx="703729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800" b="1" dirty="0">
                <a:solidFill>
                  <a:srgbClr val="54C5F9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Arial"/>
              </a:rPr>
              <a:t>Ⅱ</a:t>
            </a:r>
            <a:r>
              <a:rPr lang="ko-KR" sz="2800" b="1" dirty="0">
                <a:solidFill>
                  <a:srgbClr val="54C5F9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Arial"/>
              </a:rPr>
              <a:t>. </a:t>
            </a:r>
            <a:r>
              <a:rPr lang="ko-KR" altLang="en-US" sz="2800" b="1" dirty="0">
                <a:solidFill>
                  <a:schemeClr val="dk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Arial"/>
              </a:rPr>
              <a:t>안드로이드 개발환경</a:t>
            </a:r>
            <a:endParaRPr dirty="0"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343E533-D65D-3D47-9B83-1DE09AC2B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B24E0-361A-DB46-8CB4-4D4A8DC2EEC4}" type="slidenum">
              <a:rPr kumimoji="1" lang="ko-Kore-KR" altLang="en-US" smtClean="0"/>
              <a:t>44</a:t>
            </a:fld>
            <a:endParaRPr kumimoji="1" lang="ko-Kore-KR" altLang="en-US"/>
          </a:p>
        </p:txBody>
      </p:sp>
      <p:sp>
        <p:nvSpPr>
          <p:cNvPr id="17" name="Google Shape;121;p16">
            <a:extLst>
              <a:ext uri="{FF2B5EF4-FFF2-40B4-BE49-F238E27FC236}">
                <a16:creationId xmlns:a16="http://schemas.microsoft.com/office/drawing/2014/main" id="{D0894D09-2E68-B24A-815F-C715D7D3740A}"/>
              </a:ext>
            </a:extLst>
          </p:cNvPr>
          <p:cNvSpPr txBox="1"/>
          <p:nvPr/>
        </p:nvSpPr>
        <p:spPr>
          <a:xfrm>
            <a:off x="6479956" y="2534096"/>
            <a:ext cx="3642619" cy="7283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dk1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  <a:sym typeface="Arial"/>
              </a:rPr>
              <a:t>Java Development Kit</a:t>
            </a: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rgbClr val="00579B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  <a:sym typeface="Arial"/>
              </a:rPr>
              <a:t>(</a:t>
            </a:r>
            <a:r>
              <a:rPr lang="ko-KR" altLang="en-US" b="1" dirty="0">
                <a:solidFill>
                  <a:srgbClr val="00579B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  <a:sym typeface="Arial"/>
              </a:rPr>
              <a:t>빌드</a:t>
            </a:r>
            <a:r>
              <a:rPr lang="en-US" b="1" dirty="0">
                <a:solidFill>
                  <a:srgbClr val="00579B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  <a:sym typeface="Arial"/>
              </a:rPr>
              <a:t>)</a:t>
            </a:r>
            <a:endParaRPr sz="3600" b="1" dirty="0">
              <a:solidFill>
                <a:srgbClr val="00579B"/>
              </a:solidFill>
              <a:latin typeface="NanumSquareRoundOTF Bold" panose="020B0600000101010101" pitchFamily="34" charset="-127"/>
              <a:ea typeface="NanumSquareRoundOTF Bold" panose="020B0600000101010101" pitchFamily="34" charset="-127"/>
              <a:sym typeface="Arial"/>
            </a:endParaRPr>
          </a:p>
        </p:txBody>
      </p:sp>
      <p:sp>
        <p:nvSpPr>
          <p:cNvPr id="18" name="Google Shape;121;p16">
            <a:extLst>
              <a:ext uri="{FF2B5EF4-FFF2-40B4-BE49-F238E27FC236}">
                <a16:creationId xmlns:a16="http://schemas.microsoft.com/office/drawing/2014/main" id="{A903D5A4-9F8D-5646-80E3-15A67CC06B3A}"/>
              </a:ext>
            </a:extLst>
          </p:cNvPr>
          <p:cNvSpPr txBox="1"/>
          <p:nvPr/>
        </p:nvSpPr>
        <p:spPr>
          <a:xfrm>
            <a:off x="6479957" y="3573540"/>
            <a:ext cx="3770184" cy="7283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dk1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  <a:sym typeface="Arial"/>
              </a:rPr>
              <a:t>Android Studio</a:t>
            </a: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rgbClr val="00579B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  <a:sym typeface="Arial"/>
              </a:rPr>
              <a:t>(</a:t>
            </a:r>
            <a:r>
              <a:rPr lang="ko-KR" altLang="en-US" b="1" dirty="0">
                <a:solidFill>
                  <a:srgbClr val="00579B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  <a:sym typeface="Arial"/>
              </a:rPr>
              <a:t>빌드</a:t>
            </a:r>
            <a:r>
              <a:rPr lang="en-US" b="1" dirty="0">
                <a:solidFill>
                  <a:srgbClr val="00579B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  <a:sym typeface="Arial"/>
              </a:rPr>
              <a:t>)</a:t>
            </a:r>
            <a:endParaRPr sz="3600" b="1" dirty="0">
              <a:solidFill>
                <a:srgbClr val="00579B"/>
              </a:solidFill>
              <a:latin typeface="NanumSquareRoundOTF Bold" panose="020B0600000101010101" pitchFamily="34" charset="-127"/>
              <a:ea typeface="NanumSquareRoundOTF Bold" panose="020B0600000101010101" pitchFamily="34" charset="-127"/>
              <a:sym typeface="Arial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485F35C-BF6F-BD49-A204-6778BD06E6E3}"/>
              </a:ext>
            </a:extLst>
          </p:cNvPr>
          <p:cNvSpPr txBox="1"/>
          <p:nvPr/>
        </p:nvSpPr>
        <p:spPr>
          <a:xfrm>
            <a:off x="2518003" y="2534096"/>
            <a:ext cx="20616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800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설치 순서</a:t>
            </a:r>
            <a:endParaRPr kumimoji="1" lang="en-US" altLang="ko-KR" sz="3600" b="1" dirty="0">
              <a:latin typeface="NanumSquareRoundOTF Bold" panose="020B0600000101010101" pitchFamily="34" charset="-127"/>
              <a:ea typeface="NanumSquareRoundOTF Bold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710A9D-739A-1EDE-8DA0-35E48D6479F4}"/>
              </a:ext>
            </a:extLst>
          </p:cNvPr>
          <p:cNvSpPr txBox="1"/>
          <p:nvPr/>
        </p:nvSpPr>
        <p:spPr>
          <a:xfrm>
            <a:off x="1012898" y="3357373"/>
            <a:ext cx="306241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ko-KR" altLang="en-US" sz="2800" b="1" dirty="0">
                <a:solidFill>
                  <a:srgbClr val="FF0000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설치가 잘 되었는지</a:t>
            </a:r>
            <a:endParaRPr kumimoji="1" lang="en-US" altLang="ko-KR" sz="2800" b="1" dirty="0">
              <a:solidFill>
                <a:srgbClr val="FF0000"/>
              </a:solidFill>
              <a:latin typeface="NanumSquareRoundOTF Bold" panose="020B0600000101010101" pitchFamily="34" charset="-127"/>
              <a:ea typeface="NanumSquareRoundOTF Bold" panose="020B0600000101010101" pitchFamily="34" charset="-127"/>
            </a:endParaRPr>
          </a:p>
          <a:p>
            <a:pPr algn="r"/>
            <a:r>
              <a:rPr kumimoji="1" lang="ko-KR" altLang="en-US" sz="2800" b="1" dirty="0">
                <a:solidFill>
                  <a:srgbClr val="FF0000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확인해보기</a:t>
            </a:r>
            <a:r>
              <a:rPr kumimoji="1" lang="en-US" altLang="ko-KR" sz="2800" b="1" dirty="0">
                <a:solidFill>
                  <a:srgbClr val="FF0000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!</a:t>
            </a:r>
            <a:endParaRPr kumimoji="1" lang="en-US" altLang="ko-KR" sz="3600" b="1" dirty="0">
              <a:solidFill>
                <a:srgbClr val="FF0000"/>
              </a:solidFill>
              <a:latin typeface="NanumSquareRoundOTF Bold" panose="020B0600000101010101" pitchFamily="34" charset="-127"/>
              <a:ea typeface="NanumSquareRoundOTF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6080769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5"/>
          <p:cNvSpPr txBox="1"/>
          <p:nvPr/>
        </p:nvSpPr>
        <p:spPr>
          <a:xfrm>
            <a:off x="2187388" y="2662125"/>
            <a:ext cx="7037296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 b="1" dirty="0">
                <a:solidFill>
                  <a:schemeClr val="dk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cs typeface="Arial"/>
                <a:sym typeface="Arial"/>
              </a:rPr>
              <a:t>컴퓨터공학이란</a:t>
            </a:r>
            <a:r>
              <a:rPr lang="en-US" altLang="ko-KR" sz="3600" b="1" dirty="0">
                <a:solidFill>
                  <a:schemeClr val="dk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cs typeface="Arial"/>
                <a:sym typeface="Arial"/>
              </a:rPr>
              <a:t>?</a:t>
            </a:r>
            <a:endParaRPr dirty="0"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</p:txBody>
      </p:sp>
      <p:sp>
        <p:nvSpPr>
          <p:cNvPr id="113" name="Google Shape;113;p15"/>
          <p:cNvSpPr txBox="1"/>
          <p:nvPr/>
        </p:nvSpPr>
        <p:spPr>
          <a:xfrm>
            <a:off x="2175320" y="2179246"/>
            <a:ext cx="2707342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3200" b="1" dirty="0">
                <a:solidFill>
                  <a:srgbClr val="54C5F9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cs typeface="Arial"/>
                <a:sym typeface="Arial"/>
              </a:rPr>
              <a:t>Ⅲ</a:t>
            </a:r>
            <a:r>
              <a:rPr lang="ko-KR" sz="3200" b="1" dirty="0">
                <a:solidFill>
                  <a:srgbClr val="54C5F9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cs typeface="Arial"/>
                <a:sym typeface="Arial"/>
              </a:rPr>
              <a:t>.</a:t>
            </a:r>
            <a:endParaRPr sz="3200" b="1" dirty="0">
              <a:solidFill>
                <a:srgbClr val="54C5F9"/>
              </a:solidFill>
              <a:latin typeface="NanumSquareRoundOTF Regular" panose="020B0600000101010101" pitchFamily="34" charset="-127"/>
              <a:ea typeface="NanumSquareRoundOTF Regular" panose="020B0600000101010101" pitchFamily="34" charset="-127"/>
              <a:cs typeface="Arial"/>
              <a:sym typeface="Arial"/>
            </a:endParaRPr>
          </a:p>
        </p:txBody>
      </p:sp>
      <p:sp>
        <p:nvSpPr>
          <p:cNvPr id="114" name="Google Shape;114;p15"/>
          <p:cNvSpPr txBox="1"/>
          <p:nvPr/>
        </p:nvSpPr>
        <p:spPr>
          <a:xfrm>
            <a:off x="2187388" y="3320161"/>
            <a:ext cx="7037296" cy="2107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110000"/>
              </a:lnSpc>
            </a:pPr>
            <a:r>
              <a:rPr lang="en-US" altLang="ko-KR" sz="2000" dirty="0">
                <a:solidFill>
                  <a:schemeClr val="dk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Arial"/>
              </a:rPr>
              <a:t>·</a:t>
            </a:r>
            <a:r>
              <a:rPr lang="ko-KR" altLang="en-US" sz="2000" dirty="0">
                <a:solidFill>
                  <a:schemeClr val="dk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Arial"/>
              </a:rPr>
              <a:t> </a:t>
            </a:r>
            <a:r>
              <a:rPr lang="ko-KR" altLang="en-US" sz="2000" dirty="0">
                <a:solidFill>
                  <a:schemeClr val="dk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cs typeface="Arial"/>
                <a:sym typeface="Arial"/>
              </a:rPr>
              <a:t>컴퓨터공학</a:t>
            </a:r>
            <a:r>
              <a:rPr lang="en-US" altLang="ko-KR" sz="2000" dirty="0">
                <a:solidFill>
                  <a:schemeClr val="dk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cs typeface="Arial"/>
                <a:sym typeface="Arial"/>
              </a:rPr>
              <a:t>..?</a:t>
            </a:r>
          </a:p>
          <a:p>
            <a:pPr lvl="0">
              <a:lnSpc>
                <a:spcPct val="110000"/>
              </a:lnSpc>
            </a:pPr>
            <a:r>
              <a:rPr lang="en-US" altLang="ko-KR" dirty="0">
                <a:solidFill>
                  <a:schemeClr val="dk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Arial"/>
              </a:rPr>
              <a:t>·</a:t>
            </a:r>
            <a:r>
              <a:rPr lang="ko-KR" altLang="en-US" dirty="0">
                <a:solidFill>
                  <a:schemeClr val="dk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Arial"/>
              </a:rPr>
              <a:t> </a:t>
            </a:r>
            <a:r>
              <a:rPr lang="ko-KR" altLang="en-US" b="1" dirty="0">
                <a:solidFill>
                  <a:schemeClr val="dk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Arial"/>
              </a:rPr>
              <a:t>컴퓨터공학</a:t>
            </a:r>
            <a:r>
              <a:rPr lang="ko-KR" altLang="en-US" dirty="0">
                <a:solidFill>
                  <a:schemeClr val="dk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Arial"/>
              </a:rPr>
              <a:t>과 </a:t>
            </a:r>
            <a:r>
              <a:rPr lang="ko-KR" altLang="en-US" b="1" dirty="0">
                <a:solidFill>
                  <a:schemeClr val="dk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Arial"/>
              </a:rPr>
              <a:t>컴퓨터 과학</a:t>
            </a:r>
            <a:r>
              <a:rPr lang="ko-KR" altLang="en-US" dirty="0">
                <a:solidFill>
                  <a:schemeClr val="dk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Arial"/>
              </a:rPr>
              <a:t>이란 무엇일까</a:t>
            </a:r>
            <a:r>
              <a:rPr lang="en-US" altLang="ko-KR" dirty="0">
                <a:solidFill>
                  <a:schemeClr val="dk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Arial"/>
              </a:rPr>
              <a:t>?</a:t>
            </a:r>
          </a:p>
          <a:p>
            <a:pPr lvl="0">
              <a:lnSpc>
                <a:spcPct val="110000"/>
              </a:lnSpc>
            </a:pPr>
            <a:r>
              <a:rPr lang="en-US" altLang="ko-KR" dirty="0">
                <a:solidFill>
                  <a:schemeClr val="dk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Arial"/>
              </a:rPr>
              <a:t>·</a:t>
            </a:r>
            <a:r>
              <a:rPr lang="ko-KR" altLang="en-US" dirty="0">
                <a:solidFill>
                  <a:schemeClr val="dk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Arial"/>
              </a:rPr>
              <a:t> 컴퓨터과학에서 배우는 내용</a:t>
            </a:r>
            <a:endParaRPr lang="en-US" altLang="ko-KR" dirty="0">
              <a:solidFill>
                <a:schemeClr val="dk1"/>
              </a:solidFill>
              <a:latin typeface="NanumSquareRoundOTF Regular" panose="020B0600000101010101" pitchFamily="34" charset="-127"/>
              <a:ea typeface="NanumSquareRoundOTF Regular" panose="020B0600000101010101" pitchFamily="34" charset="-127"/>
              <a:sym typeface="Arial"/>
            </a:endParaRPr>
          </a:p>
          <a:p>
            <a:pPr lvl="0">
              <a:lnSpc>
                <a:spcPct val="110000"/>
              </a:lnSpc>
            </a:pPr>
            <a:r>
              <a:rPr lang="en-US" altLang="ko-KR" dirty="0">
                <a:solidFill>
                  <a:schemeClr val="dk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Arial"/>
              </a:rPr>
              <a:t>·</a:t>
            </a:r>
            <a:r>
              <a:rPr lang="ko-KR" altLang="en-US" dirty="0">
                <a:solidFill>
                  <a:schemeClr val="dk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Arial"/>
              </a:rPr>
              <a:t> 컴퓨터과학에서 가장 중요한 것</a:t>
            </a:r>
            <a:r>
              <a:rPr lang="en-US" altLang="ko-KR" dirty="0">
                <a:solidFill>
                  <a:schemeClr val="dk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Arial"/>
              </a:rPr>
              <a:t>!</a:t>
            </a:r>
            <a:endParaRPr dirty="0"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3582182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6"/>
          <p:cNvSpPr txBox="1"/>
          <p:nvPr/>
        </p:nvSpPr>
        <p:spPr>
          <a:xfrm>
            <a:off x="506503" y="509075"/>
            <a:ext cx="703729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altLang="ko-KR" sz="2800" b="1" dirty="0">
                <a:solidFill>
                  <a:srgbClr val="54C5F9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Arial"/>
              </a:rPr>
              <a:t>Ⅲ</a:t>
            </a:r>
            <a:r>
              <a:rPr lang="ko-KR" sz="2800" b="1" dirty="0">
                <a:solidFill>
                  <a:srgbClr val="54C5F9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Arial"/>
              </a:rPr>
              <a:t>. </a:t>
            </a:r>
            <a:r>
              <a:rPr lang="ko-KR" altLang="en-US" sz="2800" b="1" dirty="0">
                <a:solidFill>
                  <a:schemeClr val="dk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Arial"/>
              </a:rPr>
              <a:t>컴퓨터공학</a:t>
            </a:r>
            <a:r>
              <a:rPr lang="en-US" altLang="ko-KR" sz="2800" b="1" dirty="0">
                <a:solidFill>
                  <a:schemeClr val="dk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Arial"/>
              </a:rPr>
              <a:t>..?</a:t>
            </a:r>
            <a:endParaRPr dirty="0"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343E533-D65D-3D47-9B83-1DE09AC2B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B24E0-361A-DB46-8CB4-4D4A8DC2EEC4}" type="slidenum">
              <a:rPr kumimoji="1" lang="ko-Kore-KR" altLang="en-US" smtClean="0"/>
              <a:t>46</a:t>
            </a:fld>
            <a:endParaRPr kumimoji="1" lang="ko-Kore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D2C7CC8-BBEF-0D4E-801C-0F35A9BC9320}"/>
              </a:ext>
            </a:extLst>
          </p:cNvPr>
          <p:cNvSpPr txBox="1"/>
          <p:nvPr/>
        </p:nvSpPr>
        <p:spPr>
          <a:xfrm>
            <a:off x="2986007" y="3106490"/>
            <a:ext cx="621998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800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혹시 여러분은 컴퓨터공학과 진학에</a:t>
            </a:r>
            <a:endParaRPr kumimoji="1" lang="en-US" altLang="ko-KR" sz="2800" b="1" dirty="0">
              <a:latin typeface="NanumSquareRoundOTF Bold" panose="020B0600000101010101" pitchFamily="34" charset="-127"/>
              <a:ea typeface="NanumSquareRoundOTF Bold" panose="020B0600000101010101" pitchFamily="34" charset="-127"/>
            </a:endParaRPr>
          </a:p>
          <a:p>
            <a:pPr algn="ctr"/>
            <a:r>
              <a:rPr kumimoji="1" lang="ko-KR" altLang="en-US" sz="3200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관심이 있나요</a:t>
            </a:r>
            <a:r>
              <a:rPr kumimoji="1" lang="en-US" altLang="ko-KR" sz="3200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?</a:t>
            </a:r>
            <a:endParaRPr kumimoji="1" lang="ko-Kore-KR" altLang="en-US" sz="3200" b="1" dirty="0">
              <a:latin typeface="NanumSquareRoundOTF Bold" panose="020B0600000101010101" pitchFamily="34" charset="-127"/>
              <a:ea typeface="NanumSquareRoundOTF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9367433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6"/>
          <p:cNvSpPr txBox="1"/>
          <p:nvPr/>
        </p:nvSpPr>
        <p:spPr>
          <a:xfrm>
            <a:off x="506503" y="509075"/>
            <a:ext cx="703729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altLang="ko-KR" sz="2800" b="1" dirty="0">
                <a:solidFill>
                  <a:srgbClr val="54C5F9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Arial"/>
              </a:rPr>
              <a:t>Ⅲ</a:t>
            </a:r>
            <a:r>
              <a:rPr lang="ko-KR" sz="2800" b="1" dirty="0">
                <a:solidFill>
                  <a:srgbClr val="54C5F9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Arial"/>
              </a:rPr>
              <a:t>. </a:t>
            </a:r>
            <a:r>
              <a:rPr lang="ko-KR" altLang="en-US" sz="2800" b="1" dirty="0">
                <a:solidFill>
                  <a:schemeClr val="dk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Arial"/>
              </a:rPr>
              <a:t>컴퓨터공학</a:t>
            </a:r>
            <a:r>
              <a:rPr lang="en-US" altLang="ko-KR" sz="2800" b="1" dirty="0">
                <a:solidFill>
                  <a:schemeClr val="dk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Arial"/>
              </a:rPr>
              <a:t>..?</a:t>
            </a:r>
            <a:endParaRPr dirty="0"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343E533-D65D-3D47-9B83-1DE09AC2B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B24E0-361A-DB46-8CB4-4D4A8DC2EEC4}" type="slidenum">
              <a:rPr kumimoji="1" lang="ko-Kore-KR" altLang="en-US" smtClean="0"/>
              <a:t>47</a:t>
            </a:fld>
            <a:endParaRPr kumimoji="1" lang="ko-Kore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DDBA4B64-0E23-234A-A4D5-BF48E1F8E9A5}"/>
              </a:ext>
            </a:extLst>
          </p:cNvPr>
          <p:cNvGrpSpPr/>
          <p:nvPr/>
        </p:nvGrpSpPr>
        <p:grpSpPr>
          <a:xfrm>
            <a:off x="759808" y="1419163"/>
            <a:ext cx="10672383" cy="3461737"/>
            <a:chOff x="1134212" y="1840693"/>
            <a:chExt cx="9793361" cy="3176614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4255DE80-B02B-6F48-B7B3-E107050FEB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57994" y="1840693"/>
              <a:ext cx="4769579" cy="3176614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DE572B2E-BD1D-B441-93FE-3499A136E6A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34212" y="1840693"/>
              <a:ext cx="4764921" cy="3176614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FA33B778-34F8-7D45-925D-4A4ECDE92843}"/>
              </a:ext>
            </a:extLst>
          </p:cNvPr>
          <p:cNvSpPr txBox="1"/>
          <p:nvPr/>
        </p:nvSpPr>
        <p:spPr>
          <a:xfrm>
            <a:off x="3750067" y="5054336"/>
            <a:ext cx="46918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ore-KR" altLang="en-US" sz="2400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여러분이</a:t>
            </a:r>
            <a:r>
              <a:rPr kumimoji="1" lang="ko-KR" altLang="en-US" sz="2400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 생각하는 컴퓨터공학의</a:t>
            </a:r>
            <a:endParaRPr kumimoji="1" lang="en-US" altLang="ko-KR" sz="2400" b="1" dirty="0">
              <a:latin typeface="NanumSquareRoundOTF Bold" panose="020B0600000101010101" pitchFamily="34" charset="-127"/>
              <a:ea typeface="NanumSquareRoundOTF Bold" panose="020B0600000101010101" pitchFamily="34" charset="-127"/>
            </a:endParaRPr>
          </a:p>
          <a:p>
            <a:pPr algn="ctr"/>
            <a:r>
              <a:rPr kumimoji="1" lang="ko-KR" altLang="en-US" sz="2400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이미지는 무엇인가요</a:t>
            </a:r>
            <a:r>
              <a:rPr kumimoji="1" lang="en-US" altLang="ko-KR" sz="2400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?</a:t>
            </a:r>
            <a:endParaRPr kumimoji="1" lang="ko-Kore-KR" altLang="en-US" sz="2400" b="1" dirty="0">
              <a:latin typeface="NanumSquareRoundOTF Bold" panose="020B0600000101010101" pitchFamily="34" charset="-127"/>
              <a:ea typeface="NanumSquareRoundOTF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8240138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6"/>
          <p:cNvSpPr txBox="1"/>
          <p:nvPr/>
        </p:nvSpPr>
        <p:spPr>
          <a:xfrm>
            <a:off x="506503" y="509075"/>
            <a:ext cx="703729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altLang="ko-KR" sz="2800" b="1" dirty="0">
                <a:solidFill>
                  <a:srgbClr val="54C5F9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Arial"/>
              </a:rPr>
              <a:t>Ⅲ</a:t>
            </a:r>
            <a:r>
              <a:rPr lang="ko-KR" sz="2800" b="1" dirty="0">
                <a:solidFill>
                  <a:srgbClr val="54C5F9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Arial"/>
              </a:rPr>
              <a:t>. </a:t>
            </a:r>
            <a:r>
              <a:rPr lang="ko-KR" altLang="en-US" sz="2800" b="1" dirty="0">
                <a:solidFill>
                  <a:schemeClr val="dk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Arial"/>
              </a:rPr>
              <a:t>컴퓨터공학</a:t>
            </a:r>
            <a:r>
              <a:rPr lang="en-US" altLang="ko-KR" sz="2800" b="1" dirty="0">
                <a:solidFill>
                  <a:schemeClr val="dk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Arial"/>
              </a:rPr>
              <a:t>..?</a:t>
            </a:r>
            <a:endParaRPr dirty="0"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343E533-D65D-3D47-9B83-1DE09AC2B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B24E0-361A-DB46-8CB4-4D4A8DC2EEC4}" type="slidenum">
              <a:rPr kumimoji="1" lang="ko-Kore-KR" altLang="en-US" smtClean="0"/>
              <a:t>48</a:t>
            </a:fld>
            <a:endParaRPr kumimoji="1" lang="ko-Kore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E5A3D41-1C22-394E-A7A0-701B616A11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9272" y="1160823"/>
            <a:ext cx="7453456" cy="4975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63843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6"/>
          <p:cNvSpPr txBox="1"/>
          <p:nvPr/>
        </p:nvSpPr>
        <p:spPr>
          <a:xfrm>
            <a:off x="506503" y="509075"/>
            <a:ext cx="703729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altLang="ko-KR" sz="2800" b="1" dirty="0">
                <a:solidFill>
                  <a:srgbClr val="54C5F9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Arial"/>
              </a:rPr>
              <a:t>Ⅲ</a:t>
            </a:r>
            <a:r>
              <a:rPr lang="ko-KR" sz="2800" b="1" dirty="0">
                <a:solidFill>
                  <a:srgbClr val="54C5F9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Arial"/>
              </a:rPr>
              <a:t>. </a:t>
            </a:r>
            <a:r>
              <a:rPr lang="ko-KR" altLang="en-US" sz="2800" b="1" dirty="0">
                <a:solidFill>
                  <a:schemeClr val="dk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Arial"/>
              </a:rPr>
              <a:t>컴퓨터과학이란 무엇일까</a:t>
            </a:r>
            <a:r>
              <a:rPr lang="en-US" altLang="ko-KR" sz="2800" b="1" dirty="0">
                <a:solidFill>
                  <a:schemeClr val="dk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Arial"/>
              </a:rPr>
              <a:t>?</a:t>
            </a:r>
            <a:endParaRPr dirty="0"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343E533-D65D-3D47-9B83-1DE09AC2B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B24E0-361A-DB46-8CB4-4D4A8DC2EEC4}" type="slidenum">
              <a:rPr kumimoji="1" lang="ko-Kore-KR" altLang="en-US" smtClean="0"/>
              <a:t>49</a:t>
            </a:fld>
            <a:endParaRPr kumimoji="1" lang="ko-Kore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0B6DFF-F5B0-2743-A97B-3114DA60D15B}"/>
              </a:ext>
            </a:extLst>
          </p:cNvPr>
          <p:cNvSpPr txBox="1"/>
          <p:nvPr/>
        </p:nvSpPr>
        <p:spPr>
          <a:xfrm>
            <a:off x="3027074" y="2921823"/>
            <a:ext cx="61378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ore-KR" altLang="en-US" sz="3200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컴퓨터</a:t>
            </a:r>
            <a:r>
              <a:rPr kumimoji="1" lang="ko-KR" altLang="en-US" sz="3200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 과학</a:t>
            </a:r>
            <a:endParaRPr kumimoji="1" lang="en-US" altLang="ko-KR" sz="3200" b="1" dirty="0">
              <a:latin typeface="NanumSquareRoundOTF Bold" panose="020B0600000101010101" pitchFamily="34" charset="-127"/>
              <a:ea typeface="NanumSquareRoundOTF Bold" panose="020B0600000101010101" pitchFamily="34" charset="-127"/>
            </a:endParaRPr>
          </a:p>
          <a:p>
            <a:pPr algn="ctr"/>
            <a:r>
              <a:rPr kumimoji="1" lang="en-US" altLang="ko-KR" sz="4000" b="1" dirty="0">
                <a:solidFill>
                  <a:srgbClr val="00BAF3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Computer Science (CS)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2973CB5-CBDF-9940-8568-D610C4BE4706}"/>
              </a:ext>
            </a:extLst>
          </p:cNvPr>
          <p:cNvSpPr/>
          <p:nvPr/>
        </p:nvSpPr>
        <p:spPr>
          <a:xfrm>
            <a:off x="831742" y="7386012"/>
            <a:ext cx="10528516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ko-KR" altLang="en-US" b="1" dirty="0">
                <a:solidFill>
                  <a:srgbClr val="202122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컴퓨터 과학</a:t>
            </a:r>
            <a:r>
              <a:rPr lang="en-US" altLang="ko-KR" dirty="0">
                <a:solidFill>
                  <a:srgbClr val="202122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(</a:t>
            </a:r>
            <a:r>
              <a:rPr lang="ko-KR" altLang="en-US" dirty="0">
                <a:solidFill>
                  <a:srgbClr val="0B008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hlinkClick r:id="rId3" tooltip="영어"/>
              </a:rPr>
              <a:t>영어</a:t>
            </a:r>
            <a:r>
              <a:rPr lang="en-US" altLang="ko-KR" dirty="0">
                <a:solidFill>
                  <a:srgbClr val="202122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: </a:t>
            </a:r>
            <a:r>
              <a:rPr lang="en" altLang="ko-Kore-KR" dirty="0">
                <a:solidFill>
                  <a:srgbClr val="202122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computer science, </a:t>
            </a:r>
            <a:r>
              <a:rPr lang="ko-KR" altLang="en-US" dirty="0">
                <a:solidFill>
                  <a:srgbClr val="202122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컴퓨터 사이언스</a:t>
            </a:r>
            <a:r>
              <a:rPr lang="en-US" altLang="ko-KR" dirty="0">
                <a:solidFill>
                  <a:srgbClr val="202122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) </a:t>
            </a:r>
            <a:r>
              <a:rPr lang="ko-KR" altLang="en-US" dirty="0">
                <a:solidFill>
                  <a:srgbClr val="202122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또는 </a:t>
            </a:r>
            <a:r>
              <a:rPr lang="ko-KR" altLang="en-US" b="1" dirty="0">
                <a:solidFill>
                  <a:srgbClr val="202122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전산학</a:t>
            </a:r>
            <a:r>
              <a:rPr lang="ko-KR" altLang="en-US" dirty="0">
                <a:solidFill>
                  <a:srgbClr val="202122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은 전산 이론</a:t>
            </a:r>
            <a:r>
              <a:rPr lang="en-US" altLang="ko-KR" dirty="0">
                <a:solidFill>
                  <a:srgbClr val="202122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, </a:t>
            </a:r>
            <a:r>
              <a:rPr lang="ko-KR" altLang="en-US" dirty="0">
                <a:solidFill>
                  <a:srgbClr val="0B008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hlinkClick r:id="rId4" tooltip="하드웨어"/>
              </a:rPr>
              <a:t>하드웨어</a:t>
            </a:r>
            <a:r>
              <a:rPr lang="ko-KR" altLang="en-US" dirty="0">
                <a:solidFill>
                  <a:srgbClr val="202122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 및 </a:t>
            </a:r>
            <a:r>
              <a:rPr lang="ko-KR" altLang="en-US" dirty="0">
                <a:solidFill>
                  <a:srgbClr val="0B008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hlinkClick r:id="rId5" tooltip="소프트웨어"/>
              </a:rPr>
              <a:t>소프트웨어</a:t>
            </a:r>
            <a:r>
              <a:rPr lang="ko-KR" altLang="en-US" dirty="0">
                <a:solidFill>
                  <a:srgbClr val="202122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에 중점을 둔 </a:t>
            </a:r>
            <a:r>
              <a:rPr lang="ko-KR" altLang="en-US" dirty="0">
                <a:solidFill>
                  <a:srgbClr val="0B008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hlinkClick r:id="rId6" tooltip="정보과학"/>
              </a:rPr>
              <a:t>정보과학</a:t>
            </a:r>
            <a:r>
              <a:rPr lang="ko-KR" altLang="en-US" dirty="0">
                <a:solidFill>
                  <a:srgbClr val="202122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의 한 분야이다</a:t>
            </a:r>
            <a:r>
              <a:rPr lang="en-US" altLang="ko-KR" dirty="0">
                <a:solidFill>
                  <a:srgbClr val="202122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. </a:t>
            </a:r>
            <a:r>
              <a:rPr lang="ko-KR" altLang="en-US" dirty="0">
                <a:solidFill>
                  <a:srgbClr val="202122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정보 자체보다는 정보의 수집</a:t>
            </a:r>
            <a:r>
              <a:rPr lang="en-US" altLang="ko-KR" dirty="0">
                <a:solidFill>
                  <a:srgbClr val="202122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, </a:t>
            </a:r>
            <a:r>
              <a:rPr lang="ko-KR" altLang="en-US" dirty="0">
                <a:solidFill>
                  <a:srgbClr val="202122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전달</a:t>
            </a:r>
            <a:r>
              <a:rPr lang="en-US" altLang="ko-KR" dirty="0">
                <a:solidFill>
                  <a:srgbClr val="202122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, </a:t>
            </a:r>
            <a:r>
              <a:rPr lang="ko-KR" altLang="en-US" dirty="0">
                <a:solidFill>
                  <a:srgbClr val="202122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축적</a:t>
            </a:r>
            <a:r>
              <a:rPr lang="en-US" altLang="ko-KR" dirty="0">
                <a:solidFill>
                  <a:srgbClr val="202122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, </a:t>
            </a:r>
            <a:r>
              <a:rPr lang="ko-KR" altLang="en-US" dirty="0">
                <a:solidFill>
                  <a:srgbClr val="202122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가공을 하는 도구로서의 기계를 연구 대상으로 삼는다</a:t>
            </a:r>
            <a:r>
              <a:rPr lang="en-US" altLang="ko-KR" dirty="0">
                <a:solidFill>
                  <a:srgbClr val="202122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. </a:t>
            </a:r>
            <a:r>
              <a:rPr lang="ko-KR" altLang="en-US" dirty="0">
                <a:solidFill>
                  <a:srgbClr val="202122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전산 및 그 </a:t>
            </a:r>
            <a:r>
              <a:rPr lang="ko-KR" altLang="en-US" dirty="0" err="1">
                <a:solidFill>
                  <a:srgbClr val="202122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응용기술에</a:t>
            </a:r>
            <a:r>
              <a:rPr lang="ko-KR" altLang="en-US" dirty="0">
                <a:solidFill>
                  <a:srgbClr val="202122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대한 과학적이고 실용적인 접근을 의미하며 전산 이론 및 시스템 설계를 다루는 전문가를 </a:t>
            </a:r>
            <a:r>
              <a:rPr lang="ko-KR" altLang="en-US" dirty="0">
                <a:solidFill>
                  <a:srgbClr val="0B008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hlinkClick r:id="rId7"/>
              </a:rPr>
              <a:t>컴퓨터 </a:t>
            </a:r>
            <a:r>
              <a:rPr lang="ko-KR" altLang="en-US" dirty="0" err="1">
                <a:solidFill>
                  <a:srgbClr val="0B008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hlinkClick r:id="rId7"/>
              </a:rPr>
              <a:t>과학자</a:t>
            </a:r>
            <a:r>
              <a:rPr lang="ko-KR" altLang="en-US" dirty="0" err="1">
                <a:solidFill>
                  <a:srgbClr val="202122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라</a:t>
            </a:r>
            <a:r>
              <a:rPr lang="ko-KR" altLang="en-US" dirty="0">
                <a:solidFill>
                  <a:srgbClr val="202122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부른다</a:t>
            </a:r>
            <a:r>
              <a:rPr lang="en-US" altLang="ko-KR" dirty="0">
                <a:solidFill>
                  <a:srgbClr val="202122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.</a:t>
            </a:r>
          </a:p>
          <a:p>
            <a:pPr algn="just"/>
            <a:r>
              <a:rPr lang="ko-KR" altLang="en-US" dirty="0">
                <a:solidFill>
                  <a:srgbClr val="202122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컴퓨터 과학의 하위 분야는 </a:t>
            </a:r>
            <a:r>
              <a:rPr lang="ko-KR" altLang="en-US" dirty="0">
                <a:solidFill>
                  <a:srgbClr val="0B008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hlinkClick r:id="rId8" tooltip="컴퓨터 프로그램"/>
              </a:rPr>
              <a:t>컴퓨터 프로그램</a:t>
            </a:r>
            <a:r>
              <a:rPr lang="ko-KR" altLang="en-US" dirty="0">
                <a:solidFill>
                  <a:srgbClr val="202122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 실행의 실용적인 기술과 컴퓨터 시스템의 응용 그리고 순수하게 이론적인 분야로 나뉠 수 있다</a:t>
            </a:r>
            <a:r>
              <a:rPr lang="en-US" altLang="ko-KR" dirty="0">
                <a:solidFill>
                  <a:srgbClr val="202122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. </a:t>
            </a:r>
            <a:r>
              <a:rPr lang="ko-KR" altLang="en-US" dirty="0">
                <a:solidFill>
                  <a:srgbClr val="202122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몇몇 계산 문제의 기본적인 속성을 공부하는 </a:t>
            </a:r>
            <a:r>
              <a:rPr lang="ko-KR" altLang="en-US" dirty="0">
                <a:solidFill>
                  <a:srgbClr val="0B008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hlinkClick r:id="rId9" tooltip="계산 복잡도 이론"/>
              </a:rPr>
              <a:t>계산 복잡도 이론</a:t>
            </a:r>
            <a:r>
              <a:rPr lang="ko-KR" altLang="en-US" dirty="0">
                <a:solidFill>
                  <a:srgbClr val="202122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과 같은 것은 매우 추상적이고</a:t>
            </a:r>
            <a:r>
              <a:rPr lang="en-US" altLang="ko-KR" dirty="0">
                <a:solidFill>
                  <a:srgbClr val="202122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, </a:t>
            </a:r>
            <a:r>
              <a:rPr lang="ko-KR" altLang="en-US" dirty="0">
                <a:solidFill>
                  <a:srgbClr val="202122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이것과 다른 </a:t>
            </a:r>
            <a:r>
              <a:rPr lang="ko-KR" altLang="en-US" dirty="0">
                <a:solidFill>
                  <a:srgbClr val="0B008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hlinkClick r:id="rId10" tooltip="컴퓨터 그래픽"/>
              </a:rPr>
              <a:t>컴퓨터 그래픽스</a:t>
            </a:r>
            <a:r>
              <a:rPr lang="ko-KR" altLang="en-US" dirty="0">
                <a:solidFill>
                  <a:srgbClr val="202122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는 그래픽카드가 메인보드의 신호를 받고</a:t>
            </a:r>
            <a:r>
              <a:rPr lang="en-US" altLang="ko-KR" dirty="0">
                <a:solidFill>
                  <a:srgbClr val="202122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, </a:t>
            </a:r>
            <a:r>
              <a:rPr lang="ko-KR" altLang="en-US" dirty="0">
                <a:solidFill>
                  <a:srgbClr val="202122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모니터로 전송하는 것이다</a:t>
            </a:r>
            <a:r>
              <a:rPr lang="en-US" altLang="ko-KR" dirty="0">
                <a:solidFill>
                  <a:srgbClr val="202122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. </a:t>
            </a:r>
            <a:r>
              <a:rPr lang="ko-KR" altLang="en-US" dirty="0">
                <a:solidFill>
                  <a:srgbClr val="202122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현실 세계 응용에 중점을 둔다</a:t>
            </a:r>
            <a:r>
              <a:rPr lang="en-US" altLang="ko-KR" dirty="0">
                <a:solidFill>
                  <a:srgbClr val="202122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. </a:t>
            </a:r>
            <a:r>
              <a:rPr lang="ko-KR" altLang="en-US" dirty="0">
                <a:solidFill>
                  <a:srgbClr val="202122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또 다른 하위 분야는 계산 실행에 중점을 둔다</a:t>
            </a:r>
            <a:r>
              <a:rPr lang="en-US" altLang="ko-KR" dirty="0">
                <a:solidFill>
                  <a:srgbClr val="202122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. </a:t>
            </a:r>
            <a:r>
              <a:rPr lang="ko-KR" altLang="en-US" dirty="0">
                <a:solidFill>
                  <a:srgbClr val="202122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예를 들어</a:t>
            </a:r>
            <a:r>
              <a:rPr lang="en-US" altLang="ko-KR" dirty="0">
                <a:solidFill>
                  <a:srgbClr val="202122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, </a:t>
            </a:r>
            <a:r>
              <a:rPr lang="ko-KR" altLang="en-US" dirty="0">
                <a:solidFill>
                  <a:srgbClr val="202122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프로그래밍 언어 이론은 계산 서술의 접근을 공부하고</a:t>
            </a:r>
            <a:r>
              <a:rPr lang="en-US" altLang="ko-KR" dirty="0">
                <a:solidFill>
                  <a:srgbClr val="202122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, </a:t>
            </a:r>
            <a:r>
              <a:rPr lang="ko-KR" altLang="en-US" dirty="0">
                <a:solidFill>
                  <a:srgbClr val="202122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컴퓨터 프로그래밍 학문 그 자체는 프로그래밍 언어와 복잡한 시스템 사용의 다양한 측면을 조사하고</a:t>
            </a:r>
            <a:r>
              <a:rPr lang="en-US" altLang="ko-KR" dirty="0">
                <a:solidFill>
                  <a:srgbClr val="202122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, </a:t>
            </a:r>
            <a:r>
              <a:rPr lang="ko-KR" altLang="en-US" dirty="0">
                <a:solidFill>
                  <a:srgbClr val="202122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인간</a:t>
            </a:r>
            <a:r>
              <a:rPr lang="en-US" altLang="ko-KR" dirty="0">
                <a:solidFill>
                  <a:srgbClr val="202122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-</a:t>
            </a:r>
            <a:r>
              <a:rPr lang="ko-KR" altLang="en-US" dirty="0">
                <a:solidFill>
                  <a:srgbClr val="202122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컴퓨터 상호작용은 컴퓨터와 계산을 유용하고 인간들에게 보편적으로 접근이 쉽게 만드는 데 중점을 둔다</a:t>
            </a:r>
            <a:r>
              <a:rPr lang="en-US" altLang="ko-KR" dirty="0">
                <a:solidFill>
                  <a:srgbClr val="202122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.</a:t>
            </a:r>
            <a:endParaRPr lang="en-US" altLang="ko-KR" b="0" i="0" u="none" strike="noStrike" dirty="0">
              <a:solidFill>
                <a:srgbClr val="202122"/>
              </a:solidFill>
              <a:effectLst/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460513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343E533-D65D-3D47-9B83-1DE09AC2B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B24E0-361A-DB46-8CB4-4D4A8DC2EEC4}" type="slidenum">
              <a:rPr kumimoji="1" lang="ko-Kore-KR" altLang="en-US" smtClean="0"/>
              <a:t>5</a:t>
            </a:fld>
            <a:endParaRPr kumimoji="1" lang="ko-Kore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22BD2E4-4708-7D4F-986C-E89E3960C9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8786" y="1561132"/>
            <a:ext cx="560255" cy="560255"/>
          </a:xfrm>
          <a:prstGeom prst="rect">
            <a:avLst/>
          </a:prstGeom>
          <a:ln>
            <a:noFill/>
          </a:ln>
          <a:effectLst>
            <a:outerShdw blurRad="88900" dist="25400" dir="5400000" algn="t" rotWithShape="0">
              <a:prstClr val="black">
                <a:alpha val="20000"/>
              </a:prstClr>
            </a:outerShdw>
          </a:effec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1C1C526-FFCC-F847-ADD9-6F452B47FB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6366" y="1653823"/>
            <a:ext cx="663374" cy="37487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7E616F4-BB6B-3147-AF56-2ABB87736A22}"/>
              </a:ext>
            </a:extLst>
          </p:cNvPr>
          <p:cNvSpPr txBox="1"/>
          <p:nvPr/>
        </p:nvSpPr>
        <p:spPr>
          <a:xfrm>
            <a:off x="3222625" y="4339774"/>
            <a:ext cx="235086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2400" b="1" dirty="0">
                <a:solidFill>
                  <a:schemeClr val="bg1">
                    <a:lumMod val="65000"/>
                  </a:schemeClr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Google</a:t>
            </a:r>
            <a:endParaRPr kumimoji="1" lang="en-US" altLang="ko-Kore-KR" sz="3200" b="1" dirty="0">
              <a:solidFill>
                <a:schemeClr val="bg1">
                  <a:lumMod val="65000"/>
                </a:schemeClr>
              </a:solidFill>
              <a:latin typeface="NanumSquareRoundOTF Bold" panose="020B0600000101010101" pitchFamily="34" charset="-127"/>
              <a:ea typeface="NanumSquareRoundOTF Bold" panose="020B0600000101010101" pitchFamily="34" charset="-127"/>
            </a:endParaRPr>
          </a:p>
          <a:p>
            <a:pPr algn="ctr"/>
            <a:r>
              <a:rPr kumimoji="1" lang="en-US" altLang="ko-Kore-KR" sz="3200" b="1" dirty="0" err="1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PlayStore</a:t>
            </a:r>
            <a:endParaRPr kumimoji="1" lang="ko-Kore-KR" altLang="en-US" sz="3200" b="1" dirty="0">
              <a:latin typeface="NanumSquareRoundOTF Bold" panose="020B0600000101010101" pitchFamily="34" charset="-127"/>
              <a:ea typeface="NanumSquareRoundOTF Bold" panose="020B060000010101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E7D69D-9790-4A4D-BC54-24983E177C5E}"/>
              </a:ext>
            </a:extLst>
          </p:cNvPr>
          <p:cNvSpPr txBox="1"/>
          <p:nvPr/>
        </p:nvSpPr>
        <p:spPr>
          <a:xfrm>
            <a:off x="6392226" y="4339774"/>
            <a:ext cx="285337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2400" b="1" dirty="0">
                <a:solidFill>
                  <a:schemeClr val="bg1">
                    <a:lumMod val="65000"/>
                  </a:schemeClr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Apple</a:t>
            </a:r>
            <a:endParaRPr kumimoji="1" lang="en-US" altLang="ko-Kore-KR" sz="3600" b="1" dirty="0">
              <a:solidFill>
                <a:schemeClr val="bg1">
                  <a:lumMod val="65000"/>
                </a:schemeClr>
              </a:solidFill>
              <a:latin typeface="NanumSquareRoundOTF Bold" panose="020B0600000101010101" pitchFamily="34" charset="-127"/>
              <a:ea typeface="NanumSquareRoundOTF Bold" panose="020B0600000101010101" pitchFamily="34" charset="-127"/>
            </a:endParaRPr>
          </a:p>
          <a:p>
            <a:pPr algn="ctr"/>
            <a:r>
              <a:rPr kumimoji="1" lang="en-US" altLang="ko-Kore-KR" sz="3200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AppStore</a:t>
            </a:r>
            <a:endParaRPr kumimoji="1" lang="ko-Kore-KR" altLang="en-US" sz="3200" b="1" dirty="0">
              <a:latin typeface="NanumSquareRoundOTF Bold" panose="020B0600000101010101" pitchFamily="34" charset="-127"/>
              <a:ea typeface="NanumSquareRoundOTF Bold" panose="020B060000010101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9D7693F-C747-B84D-BFE2-D87F213F8E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04999" y="2597774"/>
            <a:ext cx="1621971" cy="162197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87B3EBA-15D7-5C40-A4E4-496AC4CFFE99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36675" t="24576" r="36675" b="24660"/>
          <a:stretch>
            <a:fillRect/>
          </a:stretch>
        </p:blipFill>
        <p:spPr>
          <a:xfrm>
            <a:off x="7007927" y="2597775"/>
            <a:ext cx="1621971" cy="1621971"/>
          </a:xfrm>
          <a:custGeom>
            <a:avLst/>
            <a:gdLst>
              <a:gd name="connsiteX0" fmla="*/ 715719 w 3249282"/>
              <a:gd name="connsiteY0" fmla="*/ 0 h 3249282"/>
              <a:gd name="connsiteX1" fmla="*/ 2533563 w 3249282"/>
              <a:gd name="connsiteY1" fmla="*/ 0 h 3249282"/>
              <a:gd name="connsiteX2" fmla="*/ 3249282 w 3249282"/>
              <a:gd name="connsiteY2" fmla="*/ 715719 h 3249282"/>
              <a:gd name="connsiteX3" fmla="*/ 3249282 w 3249282"/>
              <a:gd name="connsiteY3" fmla="*/ 2533563 h 3249282"/>
              <a:gd name="connsiteX4" fmla="*/ 2533563 w 3249282"/>
              <a:gd name="connsiteY4" fmla="*/ 3249282 h 3249282"/>
              <a:gd name="connsiteX5" fmla="*/ 715719 w 3249282"/>
              <a:gd name="connsiteY5" fmla="*/ 3249282 h 3249282"/>
              <a:gd name="connsiteX6" fmla="*/ 0 w 3249282"/>
              <a:gd name="connsiteY6" fmla="*/ 2533563 h 3249282"/>
              <a:gd name="connsiteX7" fmla="*/ 0 w 3249282"/>
              <a:gd name="connsiteY7" fmla="*/ 715719 h 3249282"/>
              <a:gd name="connsiteX8" fmla="*/ 715719 w 3249282"/>
              <a:gd name="connsiteY8" fmla="*/ 0 h 3249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49282" h="3249282">
                <a:moveTo>
                  <a:pt x="715719" y="0"/>
                </a:moveTo>
                <a:lnTo>
                  <a:pt x="2533563" y="0"/>
                </a:lnTo>
                <a:cubicBezTo>
                  <a:pt x="2928844" y="0"/>
                  <a:pt x="3249282" y="320438"/>
                  <a:pt x="3249282" y="715719"/>
                </a:cubicBezTo>
                <a:lnTo>
                  <a:pt x="3249282" y="2533563"/>
                </a:lnTo>
                <a:cubicBezTo>
                  <a:pt x="3249282" y="2928844"/>
                  <a:pt x="2928844" y="3249282"/>
                  <a:pt x="2533563" y="3249282"/>
                </a:cubicBezTo>
                <a:lnTo>
                  <a:pt x="715719" y="3249282"/>
                </a:lnTo>
                <a:cubicBezTo>
                  <a:pt x="320439" y="3249282"/>
                  <a:pt x="0" y="2928844"/>
                  <a:pt x="0" y="2533563"/>
                </a:cubicBezTo>
                <a:lnTo>
                  <a:pt x="0" y="715719"/>
                </a:lnTo>
                <a:cubicBezTo>
                  <a:pt x="0" y="320438"/>
                  <a:pt x="320439" y="0"/>
                  <a:pt x="715719" y="0"/>
                </a:cubicBezTo>
                <a:close/>
              </a:path>
            </a:pathLst>
          </a:custGeom>
        </p:spPr>
      </p:pic>
      <p:sp>
        <p:nvSpPr>
          <p:cNvPr id="7" name="Google Shape;120;p16">
            <a:extLst>
              <a:ext uri="{FF2B5EF4-FFF2-40B4-BE49-F238E27FC236}">
                <a16:creationId xmlns:a16="http://schemas.microsoft.com/office/drawing/2014/main" id="{BCE3217C-21D7-A0F9-E7A2-9E5AF0964234}"/>
              </a:ext>
            </a:extLst>
          </p:cNvPr>
          <p:cNvSpPr txBox="1"/>
          <p:nvPr/>
        </p:nvSpPr>
        <p:spPr>
          <a:xfrm>
            <a:off x="506503" y="509075"/>
            <a:ext cx="703729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b="1" dirty="0" err="1">
                <a:solidFill>
                  <a:srgbClr val="54C5F9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Arial"/>
              </a:rPr>
              <a:t>Ⅰ</a:t>
            </a:r>
            <a:r>
              <a:rPr lang="ko-KR" sz="2800" b="1" dirty="0">
                <a:solidFill>
                  <a:srgbClr val="54C5F9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Arial"/>
              </a:rPr>
              <a:t>. </a:t>
            </a:r>
            <a:r>
              <a:rPr lang="ko-KR" altLang="en-US" sz="2800" b="1" dirty="0" err="1">
                <a:solidFill>
                  <a:schemeClr val="dk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Arial"/>
              </a:rPr>
              <a:t>앱개발</a:t>
            </a:r>
            <a:r>
              <a:rPr lang="en-US" altLang="ko-KR" sz="2800" b="1" dirty="0">
                <a:solidFill>
                  <a:schemeClr val="dk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Arial"/>
              </a:rPr>
              <a:t>..?</a:t>
            </a:r>
            <a:endParaRPr dirty="0"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72146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6"/>
          <p:cNvSpPr txBox="1"/>
          <p:nvPr/>
        </p:nvSpPr>
        <p:spPr>
          <a:xfrm>
            <a:off x="506503" y="509075"/>
            <a:ext cx="703729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altLang="ko-KR" sz="2800" b="1" dirty="0">
                <a:solidFill>
                  <a:srgbClr val="54C5F9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Arial"/>
              </a:rPr>
              <a:t>Ⅲ</a:t>
            </a:r>
            <a:r>
              <a:rPr lang="ko-KR" sz="2800" b="1" dirty="0">
                <a:solidFill>
                  <a:srgbClr val="54C5F9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Arial"/>
              </a:rPr>
              <a:t>. </a:t>
            </a:r>
            <a:r>
              <a:rPr lang="ko-KR" altLang="en-US" sz="2800" b="1" dirty="0">
                <a:solidFill>
                  <a:schemeClr val="dk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Arial"/>
              </a:rPr>
              <a:t>컴퓨터과학이란 무엇일까</a:t>
            </a:r>
            <a:r>
              <a:rPr lang="en-US" altLang="ko-KR" sz="2800" b="1" dirty="0">
                <a:solidFill>
                  <a:schemeClr val="dk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Arial"/>
              </a:rPr>
              <a:t>?</a:t>
            </a:r>
            <a:endParaRPr dirty="0"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343E533-D65D-3D47-9B83-1DE09AC2B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B24E0-361A-DB46-8CB4-4D4A8DC2EEC4}" type="slidenum">
              <a:rPr kumimoji="1" lang="ko-Kore-KR" altLang="en-US" smtClean="0"/>
              <a:t>50</a:t>
            </a:fld>
            <a:endParaRPr kumimoji="1" lang="ko-Kore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0B6DFF-F5B0-2743-A97B-3114DA60D15B}"/>
              </a:ext>
            </a:extLst>
          </p:cNvPr>
          <p:cNvSpPr txBox="1"/>
          <p:nvPr/>
        </p:nvSpPr>
        <p:spPr>
          <a:xfrm>
            <a:off x="3027074" y="1677369"/>
            <a:ext cx="61378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ore-KR" altLang="en-US" sz="3200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컴퓨터</a:t>
            </a:r>
            <a:r>
              <a:rPr kumimoji="1" lang="ko-KR" altLang="en-US" sz="3200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 과학</a:t>
            </a:r>
            <a:endParaRPr kumimoji="1" lang="en-US" altLang="ko-KR" sz="3200" b="1" dirty="0">
              <a:latin typeface="NanumSquareRoundOTF Bold" panose="020B0600000101010101" pitchFamily="34" charset="-127"/>
              <a:ea typeface="NanumSquareRoundOTF Bold" panose="020B0600000101010101" pitchFamily="34" charset="-127"/>
            </a:endParaRPr>
          </a:p>
          <a:p>
            <a:pPr algn="ctr"/>
            <a:r>
              <a:rPr kumimoji="1" lang="en-US" altLang="ko-KR" sz="4000" b="1" dirty="0">
                <a:solidFill>
                  <a:srgbClr val="00BAF3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Computer Science (CS)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5B952D-E967-E745-BB97-3EE0BF0DAFA4}"/>
              </a:ext>
            </a:extLst>
          </p:cNvPr>
          <p:cNvSpPr txBox="1"/>
          <p:nvPr/>
        </p:nvSpPr>
        <p:spPr>
          <a:xfrm>
            <a:off x="2009614" y="8531322"/>
            <a:ext cx="81727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컴퓨터와 관련된 전반적인 기술 및 지식에 대한 학문</a:t>
            </a:r>
            <a:endParaRPr kumimoji="1" lang="en-US" altLang="ko-KR" sz="3200" b="1" dirty="0">
              <a:solidFill>
                <a:schemeClr val="tx1">
                  <a:lumMod val="75000"/>
                  <a:lumOff val="25000"/>
                </a:schemeClr>
              </a:solidFill>
              <a:latin typeface="NanumSquareRoundOTF Bold" panose="020B0600000101010101" pitchFamily="34" charset="-127"/>
              <a:ea typeface="NanumSquareRoundOTF Bold" panose="020B060000010101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84C2F4A-A974-7543-BF95-9F35B2301C91}"/>
              </a:ext>
            </a:extLst>
          </p:cNvPr>
          <p:cNvSpPr/>
          <p:nvPr/>
        </p:nvSpPr>
        <p:spPr>
          <a:xfrm>
            <a:off x="831742" y="2941286"/>
            <a:ext cx="10528516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ko-KR" altLang="en-US" b="1" dirty="0">
                <a:solidFill>
                  <a:srgbClr val="202122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컴퓨터 과학</a:t>
            </a:r>
            <a:r>
              <a:rPr lang="en-US" altLang="ko-KR" dirty="0">
                <a:solidFill>
                  <a:srgbClr val="202122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(</a:t>
            </a:r>
            <a:r>
              <a:rPr lang="ko-KR" altLang="en-US" dirty="0">
                <a:solidFill>
                  <a:srgbClr val="0B008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hlinkClick r:id="rId3" tooltip="영어"/>
              </a:rPr>
              <a:t>영어</a:t>
            </a:r>
            <a:r>
              <a:rPr lang="en-US" altLang="ko-KR" dirty="0">
                <a:solidFill>
                  <a:srgbClr val="202122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: </a:t>
            </a:r>
            <a:r>
              <a:rPr lang="en" altLang="ko-Kore-KR" dirty="0">
                <a:solidFill>
                  <a:srgbClr val="202122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computer science, </a:t>
            </a:r>
            <a:r>
              <a:rPr lang="ko-KR" altLang="en-US" dirty="0">
                <a:solidFill>
                  <a:srgbClr val="202122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컴퓨터 사이언스</a:t>
            </a:r>
            <a:r>
              <a:rPr lang="en-US" altLang="ko-KR" dirty="0">
                <a:solidFill>
                  <a:srgbClr val="202122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) </a:t>
            </a:r>
            <a:r>
              <a:rPr lang="ko-KR" altLang="en-US" dirty="0">
                <a:solidFill>
                  <a:srgbClr val="202122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또는 </a:t>
            </a:r>
            <a:r>
              <a:rPr lang="ko-KR" altLang="en-US" b="1" dirty="0">
                <a:solidFill>
                  <a:srgbClr val="202122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전산학</a:t>
            </a:r>
            <a:r>
              <a:rPr lang="ko-KR" altLang="en-US" dirty="0">
                <a:solidFill>
                  <a:srgbClr val="202122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은 전산 이론</a:t>
            </a:r>
            <a:r>
              <a:rPr lang="en-US" altLang="ko-KR" dirty="0">
                <a:solidFill>
                  <a:srgbClr val="202122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, </a:t>
            </a:r>
            <a:r>
              <a:rPr lang="ko-KR" altLang="en-US" dirty="0">
                <a:solidFill>
                  <a:srgbClr val="0B008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hlinkClick r:id="rId4" tooltip="하드웨어"/>
              </a:rPr>
              <a:t>하드웨어</a:t>
            </a:r>
            <a:r>
              <a:rPr lang="ko-KR" altLang="en-US" dirty="0">
                <a:solidFill>
                  <a:srgbClr val="202122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 및 </a:t>
            </a:r>
            <a:r>
              <a:rPr lang="ko-KR" altLang="en-US" dirty="0">
                <a:solidFill>
                  <a:srgbClr val="0B008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hlinkClick r:id="rId5" tooltip="소프트웨어"/>
              </a:rPr>
              <a:t>소프트웨어</a:t>
            </a:r>
            <a:r>
              <a:rPr lang="ko-KR" altLang="en-US" dirty="0">
                <a:solidFill>
                  <a:srgbClr val="202122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에 중점을 둔 </a:t>
            </a:r>
            <a:r>
              <a:rPr lang="ko-KR" altLang="en-US" dirty="0">
                <a:solidFill>
                  <a:srgbClr val="0B008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hlinkClick r:id="rId6" tooltip="정보과학"/>
              </a:rPr>
              <a:t>정보과학</a:t>
            </a:r>
            <a:r>
              <a:rPr lang="ko-KR" altLang="en-US" dirty="0">
                <a:solidFill>
                  <a:srgbClr val="202122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의 한 분야이다</a:t>
            </a:r>
            <a:r>
              <a:rPr lang="en-US" altLang="ko-KR" dirty="0">
                <a:solidFill>
                  <a:srgbClr val="202122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. </a:t>
            </a:r>
            <a:r>
              <a:rPr lang="ko-KR" altLang="en-US" dirty="0">
                <a:solidFill>
                  <a:srgbClr val="202122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정보 자체보다는 정보의 수집</a:t>
            </a:r>
            <a:r>
              <a:rPr lang="en-US" altLang="ko-KR" dirty="0">
                <a:solidFill>
                  <a:srgbClr val="202122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, </a:t>
            </a:r>
            <a:r>
              <a:rPr lang="ko-KR" altLang="en-US" dirty="0">
                <a:solidFill>
                  <a:srgbClr val="202122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전달</a:t>
            </a:r>
            <a:r>
              <a:rPr lang="en-US" altLang="ko-KR" dirty="0">
                <a:solidFill>
                  <a:srgbClr val="202122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, </a:t>
            </a:r>
            <a:r>
              <a:rPr lang="ko-KR" altLang="en-US" dirty="0">
                <a:solidFill>
                  <a:srgbClr val="202122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축적</a:t>
            </a:r>
            <a:r>
              <a:rPr lang="en-US" altLang="ko-KR" dirty="0">
                <a:solidFill>
                  <a:srgbClr val="202122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, </a:t>
            </a:r>
            <a:r>
              <a:rPr lang="ko-KR" altLang="en-US" dirty="0">
                <a:solidFill>
                  <a:srgbClr val="202122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가공을 하는 도구로서의 기계를 연구 대상으로 삼는다</a:t>
            </a:r>
            <a:r>
              <a:rPr lang="en-US" altLang="ko-KR" dirty="0">
                <a:solidFill>
                  <a:srgbClr val="202122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. </a:t>
            </a:r>
            <a:r>
              <a:rPr lang="ko-KR" altLang="en-US" dirty="0">
                <a:solidFill>
                  <a:srgbClr val="202122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전산 및 그 </a:t>
            </a:r>
            <a:r>
              <a:rPr lang="ko-KR" altLang="en-US" dirty="0" err="1">
                <a:solidFill>
                  <a:srgbClr val="202122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응용기술에</a:t>
            </a:r>
            <a:r>
              <a:rPr lang="ko-KR" altLang="en-US" dirty="0">
                <a:solidFill>
                  <a:srgbClr val="202122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대한 과학적이고 실용적인 접근을 의미하며 전산 이론 및 시스템 설계를 다루는 전문가를 </a:t>
            </a:r>
            <a:r>
              <a:rPr lang="ko-KR" altLang="en-US" dirty="0">
                <a:solidFill>
                  <a:srgbClr val="0B008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hlinkClick r:id="rId7"/>
              </a:rPr>
              <a:t>컴퓨터 </a:t>
            </a:r>
            <a:r>
              <a:rPr lang="ko-KR" altLang="en-US" dirty="0" err="1">
                <a:solidFill>
                  <a:srgbClr val="0B008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hlinkClick r:id="rId7"/>
              </a:rPr>
              <a:t>과학자</a:t>
            </a:r>
            <a:r>
              <a:rPr lang="ko-KR" altLang="en-US" dirty="0" err="1">
                <a:solidFill>
                  <a:srgbClr val="202122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라</a:t>
            </a:r>
            <a:r>
              <a:rPr lang="ko-KR" altLang="en-US" dirty="0">
                <a:solidFill>
                  <a:srgbClr val="202122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부른다</a:t>
            </a:r>
            <a:r>
              <a:rPr lang="en-US" altLang="ko-KR" dirty="0">
                <a:solidFill>
                  <a:srgbClr val="202122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.</a:t>
            </a:r>
          </a:p>
          <a:p>
            <a:pPr algn="just"/>
            <a:r>
              <a:rPr lang="ko-KR" altLang="en-US" dirty="0">
                <a:solidFill>
                  <a:srgbClr val="202122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컴퓨터 과학의 하위 분야는 </a:t>
            </a:r>
            <a:r>
              <a:rPr lang="ko-KR" altLang="en-US" dirty="0">
                <a:solidFill>
                  <a:srgbClr val="0B008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hlinkClick r:id="rId8" tooltip="컴퓨터 프로그램"/>
              </a:rPr>
              <a:t>컴퓨터 프로그램</a:t>
            </a:r>
            <a:r>
              <a:rPr lang="ko-KR" altLang="en-US" dirty="0">
                <a:solidFill>
                  <a:srgbClr val="202122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 실행의 실용적인 기술과 컴퓨터 시스템의 응용 그리고 순수하게 이론적인 분야로 나뉠 수 있다</a:t>
            </a:r>
            <a:r>
              <a:rPr lang="en-US" altLang="ko-KR" dirty="0">
                <a:solidFill>
                  <a:srgbClr val="202122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. </a:t>
            </a:r>
            <a:r>
              <a:rPr lang="ko-KR" altLang="en-US" dirty="0">
                <a:solidFill>
                  <a:srgbClr val="202122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몇몇 계산 문제의 기본적인 속성을 공부하는 </a:t>
            </a:r>
            <a:r>
              <a:rPr lang="ko-KR" altLang="en-US" dirty="0">
                <a:solidFill>
                  <a:srgbClr val="0B008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hlinkClick r:id="rId9" tooltip="계산 복잡도 이론"/>
              </a:rPr>
              <a:t>계산 복잡도 이론</a:t>
            </a:r>
            <a:r>
              <a:rPr lang="ko-KR" altLang="en-US" dirty="0">
                <a:solidFill>
                  <a:srgbClr val="202122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과 같은 것은 매우 추상적이고</a:t>
            </a:r>
            <a:r>
              <a:rPr lang="en-US" altLang="ko-KR" dirty="0">
                <a:solidFill>
                  <a:srgbClr val="202122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, </a:t>
            </a:r>
            <a:r>
              <a:rPr lang="ko-KR" altLang="en-US" dirty="0">
                <a:solidFill>
                  <a:srgbClr val="202122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이것과 다른 </a:t>
            </a:r>
            <a:r>
              <a:rPr lang="ko-KR" altLang="en-US" dirty="0">
                <a:solidFill>
                  <a:srgbClr val="0B008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hlinkClick r:id="rId10" tooltip="컴퓨터 그래픽"/>
              </a:rPr>
              <a:t>컴퓨터 그래픽스</a:t>
            </a:r>
            <a:r>
              <a:rPr lang="ko-KR" altLang="en-US" dirty="0">
                <a:solidFill>
                  <a:srgbClr val="202122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는 그래픽카드가 메인보드의 신호를 받고</a:t>
            </a:r>
            <a:r>
              <a:rPr lang="en-US" altLang="ko-KR" dirty="0">
                <a:solidFill>
                  <a:srgbClr val="202122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, </a:t>
            </a:r>
            <a:r>
              <a:rPr lang="ko-KR" altLang="en-US" dirty="0">
                <a:solidFill>
                  <a:srgbClr val="202122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모니터로 전송하는 것이다</a:t>
            </a:r>
            <a:r>
              <a:rPr lang="en-US" altLang="ko-KR" dirty="0">
                <a:solidFill>
                  <a:srgbClr val="202122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. </a:t>
            </a:r>
            <a:r>
              <a:rPr lang="ko-KR" altLang="en-US" dirty="0">
                <a:solidFill>
                  <a:srgbClr val="202122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현실 세계 응용에 중점을 둔다</a:t>
            </a:r>
            <a:r>
              <a:rPr lang="en-US" altLang="ko-KR" dirty="0">
                <a:solidFill>
                  <a:srgbClr val="202122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. </a:t>
            </a:r>
            <a:r>
              <a:rPr lang="ko-KR" altLang="en-US" dirty="0">
                <a:solidFill>
                  <a:srgbClr val="202122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또 다른 하위 분야는 계산 실행에 중점을 둔다</a:t>
            </a:r>
            <a:r>
              <a:rPr lang="en-US" altLang="ko-KR" dirty="0">
                <a:solidFill>
                  <a:srgbClr val="202122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. </a:t>
            </a:r>
            <a:r>
              <a:rPr lang="ko-KR" altLang="en-US" dirty="0">
                <a:solidFill>
                  <a:srgbClr val="202122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예를 들어</a:t>
            </a:r>
            <a:r>
              <a:rPr lang="en-US" altLang="ko-KR" dirty="0">
                <a:solidFill>
                  <a:srgbClr val="202122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, </a:t>
            </a:r>
            <a:r>
              <a:rPr lang="ko-KR" altLang="en-US" dirty="0">
                <a:solidFill>
                  <a:srgbClr val="202122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프로그래밍 언어 이론은 계산 서술의 접근을 공부하고</a:t>
            </a:r>
            <a:r>
              <a:rPr lang="en-US" altLang="ko-KR" dirty="0">
                <a:solidFill>
                  <a:srgbClr val="202122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, </a:t>
            </a:r>
            <a:r>
              <a:rPr lang="ko-KR" altLang="en-US" dirty="0">
                <a:solidFill>
                  <a:srgbClr val="202122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컴퓨터 프로그래밍 학문 그 자체는 프로그래밍 언어와 복잡한 시스템 사용의 다양한 측면을 조사하고</a:t>
            </a:r>
            <a:r>
              <a:rPr lang="en-US" altLang="ko-KR" dirty="0">
                <a:solidFill>
                  <a:srgbClr val="202122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, </a:t>
            </a:r>
            <a:r>
              <a:rPr lang="ko-KR" altLang="en-US" dirty="0">
                <a:solidFill>
                  <a:srgbClr val="202122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인간</a:t>
            </a:r>
            <a:r>
              <a:rPr lang="en-US" altLang="ko-KR" dirty="0">
                <a:solidFill>
                  <a:srgbClr val="202122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-</a:t>
            </a:r>
            <a:r>
              <a:rPr lang="ko-KR" altLang="en-US" dirty="0">
                <a:solidFill>
                  <a:srgbClr val="202122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컴퓨터 상호작용은 컴퓨터와 계산을 유용하고 인간들에게 보편적으로 접근이 쉽게 만드는 데 중점을 둔다</a:t>
            </a:r>
            <a:r>
              <a:rPr lang="en-US" altLang="ko-KR" dirty="0">
                <a:solidFill>
                  <a:srgbClr val="202122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.</a:t>
            </a:r>
            <a:endParaRPr lang="en-US" altLang="ko-KR" b="0" i="0" u="none" strike="noStrike" dirty="0">
              <a:solidFill>
                <a:srgbClr val="202122"/>
              </a:solidFill>
              <a:effectLst/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834813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6"/>
          <p:cNvSpPr txBox="1"/>
          <p:nvPr/>
        </p:nvSpPr>
        <p:spPr>
          <a:xfrm>
            <a:off x="506503" y="509075"/>
            <a:ext cx="703729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altLang="ko-KR" sz="2800" b="1" dirty="0">
                <a:solidFill>
                  <a:srgbClr val="54C5F9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Arial"/>
              </a:rPr>
              <a:t>Ⅲ</a:t>
            </a:r>
            <a:r>
              <a:rPr lang="ko-KR" sz="2800" b="1" dirty="0">
                <a:solidFill>
                  <a:srgbClr val="54C5F9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Arial"/>
              </a:rPr>
              <a:t>. </a:t>
            </a:r>
            <a:r>
              <a:rPr lang="ko-KR" altLang="en-US" sz="2800" b="1" dirty="0">
                <a:solidFill>
                  <a:schemeClr val="dk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Arial"/>
              </a:rPr>
              <a:t>컴퓨터과학이란 무엇일까</a:t>
            </a:r>
            <a:r>
              <a:rPr lang="en-US" altLang="ko-KR" sz="2800" b="1" dirty="0">
                <a:solidFill>
                  <a:schemeClr val="dk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Arial"/>
              </a:rPr>
              <a:t>?</a:t>
            </a:r>
            <a:endParaRPr dirty="0"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343E533-D65D-3D47-9B83-1DE09AC2B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B24E0-361A-DB46-8CB4-4D4A8DC2EEC4}" type="slidenum">
              <a:rPr kumimoji="1" lang="ko-Kore-KR" altLang="en-US" smtClean="0"/>
              <a:t>51</a:t>
            </a:fld>
            <a:endParaRPr kumimoji="1" lang="ko-Kore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84C2F4A-A974-7543-BF95-9F35B2301C91}"/>
              </a:ext>
            </a:extLst>
          </p:cNvPr>
          <p:cNvSpPr/>
          <p:nvPr/>
        </p:nvSpPr>
        <p:spPr>
          <a:xfrm>
            <a:off x="831742" y="8807064"/>
            <a:ext cx="10528516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ko-KR" altLang="en-US" b="1" dirty="0">
                <a:solidFill>
                  <a:srgbClr val="202122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컴퓨터 과학</a:t>
            </a:r>
            <a:r>
              <a:rPr lang="en-US" altLang="ko-KR" dirty="0">
                <a:solidFill>
                  <a:srgbClr val="202122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(</a:t>
            </a:r>
            <a:r>
              <a:rPr lang="ko-KR" altLang="en-US" dirty="0">
                <a:solidFill>
                  <a:srgbClr val="0B008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hlinkClick r:id="rId3" tooltip="영어"/>
              </a:rPr>
              <a:t>영어</a:t>
            </a:r>
            <a:r>
              <a:rPr lang="en-US" altLang="ko-KR" dirty="0">
                <a:solidFill>
                  <a:srgbClr val="202122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: </a:t>
            </a:r>
            <a:r>
              <a:rPr lang="en" altLang="ko-Kore-KR" dirty="0">
                <a:solidFill>
                  <a:srgbClr val="202122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computer science, </a:t>
            </a:r>
            <a:r>
              <a:rPr lang="ko-KR" altLang="en-US" dirty="0">
                <a:solidFill>
                  <a:srgbClr val="202122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컴퓨터 사이언스</a:t>
            </a:r>
            <a:r>
              <a:rPr lang="en-US" altLang="ko-KR" dirty="0">
                <a:solidFill>
                  <a:srgbClr val="202122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) </a:t>
            </a:r>
            <a:r>
              <a:rPr lang="ko-KR" altLang="en-US" dirty="0">
                <a:solidFill>
                  <a:srgbClr val="202122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또는 </a:t>
            </a:r>
            <a:r>
              <a:rPr lang="ko-KR" altLang="en-US" b="1" dirty="0">
                <a:solidFill>
                  <a:srgbClr val="202122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전산학</a:t>
            </a:r>
            <a:r>
              <a:rPr lang="ko-KR" altLang="en-US" dirty="0">
                <a:solidFill>
                  <a:srgbClr val="202122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은 전산 이론</a:t>
            </a:r>
            <a:r>
              <a:rPr lang="en-US" altLang="ko-KR" dirty="0">
                <a:solidFill>
                  <a:srgbClr val="202122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, </a:t>
            </a:r>
            <a:r>
              <a:rPr lang="ko-KR" altLang="en-US" dirty="0">
                <a:solidFill>
                  <a:srgbClr val="0B008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hlinkClick r:id="rId4" tooltip="하드웨어"/>
              </a:rPr>
              <a:t>하드웨어</a:t>
            </a:r>
            <a:r>
              <a:rPr lang="ko-KR" altLang="en-US" dirty="0">
                <a:solidFill>
                  <a:srgbClr val="202122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 및 </a:t>
            </a:r>
            <a:r>
              <a:rPr lang="ko-KR" altLang="en-US" dirty="0">
                <a:solidFill>
                  <a:srgbClr val="0B008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hlinkClick r:id="rId5" tooltip="소프트웨어"/>
              </a:rPr>
              <a:t>소프트웨어</a:t>
            </a:r>
            <a:r>
              <a:rPr lang="ko-KR" altLang="en-US" dirty="0">
                <a:solidFill>
                  <a:srgbClr val="202122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에 중점을 둔 </a:t>
            </a:r>
            <a:r>
              <a:rPr lang="ko-KR" altLang="en-US" dirty="0">
                <a:solidFill>
                  <a:srgbClr val="0B008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hlinkClick r:id="rId6" tooltip="정보과학"/>
              </a:rPr>
              <a:t>정보과학</a:t>
            </a:r>
            <a:r>
              <a:rPr lang="ko-KR" altLang="en-US" dirty="0">
                <a:solidFill>
                  <a:srgbClr val="202122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의 한 분야이다</a:t>
            </a:r>
            <a:r>
              <a:rPr lang="en-US" altLang="ko-KR" dirty="0">
                <a:solidFill>
                  <a:srgbClr val="202122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. </a:t>
            </a:r>
            <a:r>
              <a:rPr lang="ko-KR" altLang="en-US" dirty="0">
                <a:solidFill>
                  <a:srgbClr val="202122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정보 자체보다는 정보의 수집</a:t>
            </a:r>
            <a:r>
              <a:rPr lang="en-US" altLang="ko-KR" dirty="0">
                <a:solidFill>
                  <a:srgbClr val="202122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, </a:t>
            </a:r>
            <a:r>
              <a:rPr lang="ko-KR" altLang="en-US" dirty="0">
                <a:solidFill>
                  <a:srgbClr val="202122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전달</a:t>
            </a:r>
            <a:r>
              <a:rPr lang="en-US" altLang="ko-KR" dirty="0">
                <a:solidFill>
                  <a:srgbClr val="202122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, </a:t>
            </a:r>
            <a:r>
              <a:rPr lang="ko-KR" altLang="en-US" dirty="0">
                <a:solidFill>
                  <a:srgbClr val="202122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축적</a:t>
            </a:r>
            <a:r>
              <a:rPr lang="en-US" altLang="ko-KR" dirty="0">
                <a:solidFill>
                  <a:srgbClr val="202122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, </a:t>
            </a:r>
            <a:r>
              <a:rPr lang="ko-KR" altLang="en-US" dirty="0">
                <a:solidFill>
                  <a:srgbClr val="202122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가공을 하는 도구로서의 기계를 연구 대상으로 삼는다</a:t>
            </a:r>
            <a:r>
              <a:rPr lang="en-US" altLang="ko-KR" dirty="0">
                <a:solidFill>
                  <a:srgbClr val="202122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. </a:t>
            </a:r>
            <a:r>
              <a:rPr lang="ko-KR" altLang="en-US" dirty="0">
                <a:solidFill>
                  <a:srgbClr val="202122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전산 및 그 </a:t>
            </a:r>
            <a:r>
              <a:rPr lang="ko-KR" altLang="en-US" dirty="0" err="1">
                <a:solidFill>
                  <a:srgbClr val="202122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응용기술에</a:t>
            </a:r>
            <a:r>
              <a:rPr lang="ko-KR" altLang="en-US" dirty="0">
                <a:solidFill>
                  <a:srgbClr val="202122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대한 과학적이고 실용적인 접근을 의미하며 전산 이론 및 시스템 설계를 다루는 전문가를 </a:t>
            </a:r>
            <a:r>
              <a:rPr lang="ko-KR" altLang="en-US" dirty="0">
                <a:solidFill>
                  <a:srgbClr val="0B008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hlinkClick r:id="rId7"/>
              </a:rPr>
              <a:t>컴퓨터 </a:t>
            </a:r>
            <a:r>
              <a:rPr lang="ko-KR" altLang="en-US" dirty="0" err="1">
                <a:solidFill>
                  <a:srgbClr val="0B008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hlinkClick r:id="rId7"/>
              </a:rPr>
              <a:t>과학자</a:t>
            </a:r>
            <a:r>
              <a:rPr lang="ko-KR" altLang="en-US" dirty="0" err="1">
                <a:solidFill>
                  <a:srgbClr val="202122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라</a:t>
            </a:r>
            <a:r>
              <a:rPr lang="ko-KR" altLang="en-US" dirty="0">
                <a:solidFill>
                  <a:srgbClr val="202122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부른다</a:t>
            </a:r>
            <a:r>
              <a:rPr lang="en-US" altLang="ko-KR" dirty="0">
                <a:solidFill>
                  <a:srgbClr val="202122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.</a:t>
            </a:r>
          </a:p>
          <a:p>
            <a:pPr algn="just"/>
            <a:r>
              <a:rPr lang="ko-KR" altLang="en-US" dirty="0">
                <a:solidFill>
                  <a:srgbClr val="202122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컴퓨터 과학의 하위 분야는 </a:t>
            </a:r>
            <a:r>
              <a:rPr lang="ko-KR" altLang="en-US" dirty="0">
                <a:solidFill>
                  <a:srgbClr val="0B008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hlinkClick r:id="rId8" tooltip="컴퓨터 프로그램"/>
              </a:rPr>
              <a:t>컴퓨터 프로그램</a:t>
            </a:r>
            <a:r>
              <a:rPr lang="ko-KR" altLang="en-US" dirty="0">
                <a:solidFill>
                  <a:srgbClr val="202122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 실행의 실용적인 기술과 컴퓨터 시스템의 응용 그리고 순수하게 이론적인 분야로 나뉠 수 있다</a:t>
            </a:r>
            <a:r>
              <a:rPr lang="en-US" altLang="ko-KR" dirty="0">
                <a:solidFill>
                  <a:srgbClr val="202122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. </a:t>
            </a:r>
            <a:r>
              <a:rPr lang="ko-KR" altLang="en-US" dirty="0">
                <a:solidFill>
                  <a:srgbClr val="202122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몇몇 계산 문제의 기본적인 속성을 공부하는 </a:t>
            </a:r>
            <a:r>
              <a:rPr lang="ko-KR" altLang="en-US" dirty="0">
                <a:solidFill>
                  <a:srgbClr val="0B008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hlinkClick r:id="rId9" tooltip="계산 복잡도 이론"/>
              </a:rPr>
              <a:t>계산 복잡도 이론</a:t>
            </a:r>
            <a:r>
              <a:rPr lang="ko-KR" altLang="en-US" dirty="0">
                <a:solidFill>
                  <a:srgbClr val="202122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과 같은 것은 매우 추상적이고</a:t>
            </a:r>
            <a:r>
              <a:rPr lang="en-US" altLang="ko-KR" dirty="0">
                <a:solidFill>
                  <a:srgbClr val="202122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, </a:t>
            </a:r>
            <a:r>
              <a:rPr lang="ko-KR" altLang="en-US" dirty="0">
                <a:solidFill>
                  <a:srgbClr val="202122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이것과 다른 </a:t>
            </a:r>
            <a:r>
              <a:rPr lang="ko-KR" altLang="en-US" dirty="0">
                <a:solidFill>
                  <a:srgbClr val="0B008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hlinkClick r:id="rId10" tooltip="컴퓨터 그래픽"/>
              </a:rPr>
              <a:t>컴퓨터 그래픽스</a:t>
            </a:r>
            <a:r>
              <a:rPr lang="ko-KR" altLang="en-US" dirty="0">
                <a:solidFill>
                  <a:srgbClr val="202122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는 그래픽카드가 메인보드의 신호를 받고</a:t>
            </a:r>
            <a:r>
              <a:rPr lang="en-US" altLang="ko-KR" dirty="0">
                <a:solidFill>
                  <a:srgbClr val="202122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, </a:t>
            </a:r>
            <a:r>
              <a:rPr lang="ko-KR" altLang="en-US" dirty="0">
                <a:solidFill>
                  <a:srgbClr val="202122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모니터로 전송하는 것이다</a:t>
            </a:r>
            <a:r>
              <a:rPr lang="en-US" altLang="ko-KR" dirty="0">
                <a:solidFill>
                  <a:srgbClr val="202122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. </a:t>
            </a:r>
            <a:r>
              <a:rPr lang="ko-KR" altLang="en-US" dirty="0">
                <a:solidFill>
                  <a:srgbClr val="202122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현실 세계 응용에 중점을 둔다</a:t>
            </a:r>
            <a:r>
              <a:rPr lang="en-US" altLang="ko-KR" dirty="0">
                <a:solidFill>
                  <a:srgbClr val="202122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. </a:t>
            </a:r>
            <a:r>
              <a:rPr lang="ko-KR" altLang="en-US" dirty="0">
                <a:solidFill>
                  <a:srgbClr val="202122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또 다른 하위 분야는 계산 실행에 중점을 둔다</a:t>
            </a:r>
            <a:r>
              <a:rPr lang="en-US" altLang="ko-KR" dirty="0">
                <a:solidFill>
                  <a:srgbClr val="202122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. </a:t>
            </a:r>
            <a:r>
              <a:rPr lang="ko-KR" altLang="en-US" dirty="0">
                <a:solidFill>
                  <a:srgbClr val="202122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예를 들어</a:t>
            </a:r>
            <a:r>
              <a:rPr lang="en-US" altLang="ko-KR" dirty="0">
                <a:solidFill>
                  <a:srgbClr val="202122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, </a:t>
            </a:r>
            <a:r>
              <a:rPr lang="ko-KR" altLang="en-US" dirty="0">
                <a:solidFill>
                  <a:srgbClr val="202122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프로그래밍 언어 이론은 계산 서술의 접근을 공부하고</a:t>
            </a:r>
            <a:r>
              <a:rPr lang="en-US" altLang="ko-KR" dirty="0">
                <a:solidFill>
                  <a:srgbClr val="202122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, </a:t>
            </a:r>
            <a:r>
              <a:rPr lang="ko-KR" altLang="en-US" dirty="0">
                <a:solidFill>
                  <a:srgbClr val="202122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컴퓨터 프로그래밍 학문 그 자체는 프로그래밍 언어와 복잡한 시스템 사용의 다양한 측면을 조사하고</a:t>
            </a:r>
            <a:r>
              <a:rPr lang="en-US" altLang="ko-KR" dirty="0">
                <a:solidFill>
                  <a:srgbClr val="202122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, </a:t>
            </a:r>
            <a:r>
              <a:rPr lang="ko-KR" altLang="en-US" dirty="0">
                <a:solidFill>
                  <a:srgbClr val="202122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인간</a:t>
            </a:r>
            <a:r>
              <a:rPr lang="en-US" altLang="ko-KR" dirty="0">
                <a:solidFill>
                  <a:srgbClr val="202122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-</a:t>
            </a:r>
            <a:r>
              <a:rPr lang="ko-KR" altLang="en-US" dirty="0">
                <a:solidFill>
                  <a:srgbClr val="202122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컴퓨터 상호작용은 컴퓨터와 계산을 유용하고 인간들에게 보편적으로 접근이 쉽게 만드는 데 중점을 둔다</a:t>
            </a:r>
            <a:r>
              <a:rPr lang="en-US" altLang="ko-KR" dirty="0">
                <a:solidFill>
                  <a:srgbClr val="202122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.</a:t>
            </a:r>
            <a:endParaRPr lang="en-US" altLang="ko-KR" b="0" i="0" u="none" strike="noStrike" dirty="0">
              <a:solidFill>
                <a:srgbClr val="202122"/>
              </a:solidFill>
              <a:effectLst/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0B6DFF-F5B0-2743-A97B-3114DA60D15B}"/>
              </a:ext>
            </a:extLst>
          </p:cNvPr>
          <p:cNvSpPr txBox="1"/>
          <p:nvPr/>
        </p:nvSpPr>
        <p:spPr>
          <a:xfrm>
            <a:off x="3027074" y="2828835"/>
            <a:ext cx="613785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ore-KR" altLang="en-US" sz="2800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컴퓨터</a:t>
            </a:r>
            <a:r>
              <a:rPr kumimoji="1" lang="ko-KR" altLang="en-US" sz="2800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 과학</a:t>
            </a:r>
            <a:endParaRPr kumimoji="1" lang="en-US" altLang="ko-KR" sz="2800" b="1" dirty="0">
              <a:latin typeface="NanumSquareRoundOTF Bold" panose="020B0600000101010101" pitchFamily="34" charset="-127"/>
              <a:ea typeface="NanumSquareRoundOTF Bold" panose="020B0600000101010101" pitchFamily="34" charset="-127"/>
            </a:endParaRPr>
          </a:p>
          <a:p>
            <a:pPr algn="ctr"/>
            <a:r>
              <a:rPr kumimoji="1" lang="en-US" altLang="ko-KR" sz="3600" b="1" dirty="0">
                <a:solidFill>
                  <a:srgbClr val="00BAF3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Computer Science (CS)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5B952D-E967-E745-BB97-3EE0BF0DAFA4}"/>
              </a:ext>
            </a:extLst>
          </p:cNvPr>
          <p:cNvSpPr txBox="1"/>
          <p:nvPr/>
        </p:nvSpPr>
        <p:spPr>
          <a:xfrm>
            <a:off x="2009614" y="3906053"/>
            <a:ext cx="81727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400" b="1" dirty="0">
                <a:solidFill>
                  <a:srgbClr val="00579B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컴퓨터와 관련된 전반적인 기술 및 지식에 대한 학문</a:t>
            </a:r>
            <a:endParaRPr kumimoji="1" lang="en-US" altLang="ko-KR" sz="3200" b="1" dirty="0">
              <a:solidFill>
                <a:srgbClr val="00579B"/>
              </a:solidFill>
              <a:latin typeface="NanumSquareRoundOTF Bold" panose="020B0600000101010101" pitchFamily="34" charset="-127"/>
              <a:ea typeface="NanumSquareRoundOTF Bold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4A1F0C-522F-524D-A71F-D228F2AB9B0A}"/>
              </a:ext>
            </a:extLst>
          </p:cNvPr>
          <p:cNvSpPr txBox="1"/>
          <p:nvPr/>
        </p:nvSpPr>
        <p:spPr>
          <a:xfrm>
            <a:off x="12899756" y="3028769"/>
            <a:ext cx="549783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ore-KR" altLang="en-US" sz="2800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컴퓨터</a:t>
            </a:r>
            <a:r>
              <a:rPr kumimoji="1" lang="ko-KR" altLang="en-US" sz="2800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 공학</a:t>
            </a:r>
            <a:endParaRPr kumimoji="1" lang="en-US" altLang="ko-KR" sz="2800" b="1" dirty="0">
              <a:latin typeface="NanumSquareRoundOTF Bold" panose="020B0600000101010101" pitchFamily="34" charset="-127"/>
              <a:ea typeface="NanumSquareRoundOTF Bold" panose="020B0600000101010101" pitchFamily="34" charset="-127"/>
            </a:endParaRPr>
          </a:p>
          <a:p>
            <a:pPr algn="ctr"/>
            <a:r>
              <a:rPr kumimoji="1" lang="en-US" altLang="ko-KR" sz="3600" b="1" dirty="0">
                <a:solidFill>
                  <a:srgbClr val="00579B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Computer Engineering</a:t>
            </a:r>
          </a:p>
        </p:txBody>
      </p:sp>
    </p:spTree>
    <p:extLst>
      <p:ext uri="{BB962C8B-B14F-4D97-AF65-F5344CB8AC3E}">
        <p14:creationId xmlns:p14="http://schemas.microsoft.com/office/powerpoint/2010/main" val="35354469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6"/>
          <p:cNvSpPr txBox="1"/>
          <p:nvPr/>
        </p:nvSpPr>
        <p:spPr>
          <a:xfrm>
            <a:off x="506503" y="509075"/>
            <a:ext cx="703729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altLang="ko-KR" sz="2800" b="1" dirty="0">
                <a:solidFill>
                  <a:srgbClr val="54C5F9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Arial"/>
              </a:rPr>
              <a:t>Ⅲ</a:t>
            </a:r>
            <a:r>
              <a:rPr lang="ko-KR" sz="2800" b="1" dirty="0">
                <a:solidFill>
                  <a:srgbClr val="54C5F9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Arial"/>
              </a:rPr>
              <a:t>. </a:t>
            </a:r>
            <a:r>
              <a:rPr lang="ko-KR" altLang="en-US" sz="2800" b="1" dirty="0">
                <a:solidFill>
                  <a:schemeClr val="dk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Arial"/>
              </a:rPr>
              <a:t>컴퓨터과학이란 무엇일까</a:t>
            </a:r>
            <a:r>
              <a:rPr lang="en-US" altLang="ko-KR" sz="2800" b="1" dirty="0">
                <a:solidFill>
                  <a:schemeClr val="dk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Arial"/>
              </a:rPr>
              <a:t>?</a:t>
            </a:r>
            <a:endParaRPr dirty="0"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343E533-D65D-3D47-9B83-1DE09AC2B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B24E0-361A-DB46-8CB4-4D4A8DC2EEC4}" type="slidenum">
              <a:rPr kumimoji="1" lang="ko-Kore-KR" altLang="en-US" smtClean="0"/>
              <a:t>52</a:t>
            </a:fld>
            <a:endParaRPr kumimoji="1" lang="ko-Kore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0B6DFF-F5B0-2743-A97B-3114DA60D15B}"/>
              </a:ext>
            </a:extLst>
          </p:cNvPr>
          <p:cNvSpPr txBox="1"/>
          <p:nvPr/>
        </p:nvSpPr>
        <p:spPr>
          <a:xfrm>
            <a:off x="919017" y="3028769"/>
            <a:ext cx="48561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ore-KR" altLang="en-US" sz="2800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컴퓨터</a:t>
            </a:r>
            <a:r>
              <a:rPr kumimoji="1" lang="ko-KR" altLang="en-US" sz="2800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 과학</a:t>
            </a:r>
            <a:endParaRPr kumimoji="1" lang="en-US" altLang="ko-KR" sz="2800" b="1" dirty="0">
              <a:latin typeface="NanumSquareRoundOTF Bold" panose="020B0600000101010101" pitchFamily="34" charset="-127"/>
              <a:ea typeface="NanumSquareRoundOTF Bold" panose="020B0600000101010101" pitchFamily="34" charset="-127"/>
            </a:endParaRPr>
          </a:p>
          <a:p>
            <a:pPr algn="ctr"/>
            <a:r>
              <a:rPr kumimoji="1" lang="en-US" altLang="ko-KR" sz="3600" b="1" dirty="0">
                <a:solidFill>
                  <a:srgbClr val="00BAF3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Computer Science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29DAE6B-F99F-674E-8C48-8882FDA04199}"/>
              </a:ext>
            </a:extLst>
          </p:cNvPr>
          <p:cNvSpPr txBox="1"/>
          <p:nvPr/>
        </p:nvSpPr>
        <p:spPr>
          <a:xfrm>
            <a:off x="6096000" y="3028769"/>
            <a:ext cx="549783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ore-KR" altLang="en-US" sz="2800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컴퓨터</a:t>
            </a:r>
            <a:r>
              <a:rPr kumimoji="1" lang="ko-KR" altLang="en-US" sz="2800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 공학</a:t>
            </a:r>
            <a:endParaRPr kumimoji="1" lang="en-US" altLang="ko-KR" sz="2800" b="1" dirty="0">
              <a:latin typeface="NanumSquareRoundOTF Bold" panose="020B0600000101010101" pitchFamily="34" charset="-127"/>
              <a:ea typeface="NanumSquareRoundOTF Bold" panose="020B0600000101010101" pitchFamily="34" charset="-127"/>
            </a:endParaRPr>
          </a:p>
          <a:p>
            <a:pPr algn="ctr"/>
            <a:r>
              <a:rPr kumimoji="1" lang="en-US" altLang="ko-KR" sz="3600" b="1" dirty="0">
                <a:solidFill>
                  <a:srgbClr val="00579B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Computer Engineering</a:t>
            </a:r>
          </a:p>
        </p:txBody>
      </p:sp>
    </p:spTree>
    <p:extLst>
      <p:ext uri="{BB962C8B-B14F-4D97-AF65-F5344CB8AC3E}">
        <p14:creationId xmlns:p14="http://schemas.microsoft.com/office/powerpoint/2010/main" val="39212596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6"/>
          <p:cNvSpPr txBox="1"/>
          <p:nvPr/>
        </p:nvSpPr>
        <p:spPr>
          <a:xfrm>
            <a:off x="506503" y="509075"/>
            <a:ext cx="703729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altLang="ko-KR" sz="2800" b="1" dirty="0">
                <a:solidFill>
                  <a:srgbClr val="54C5F9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Arial"/>
              </a:rPr>
              <a:t>Ⅲ</a:t>
            </a:r>
            <a:r>
              <a:rPr lang="ko-KR" sz="2800" b="1" dirty="0">
                <a:solidFill>
                  <a:srgbClr val="54C5F9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Arial"/>
              </a:rPr>
              <a:t>. </a:t>
            </a:r>
            <a:r>
              <a:rPr lang="ko-KR" altLang="en-US" sz="2800" b="1" dirty="0">
                <a:solidFill>
                  <a:schemeClr val="dk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Arial"/>
              </a:rPr>
              <a:t>컴퓨터과학이란 무엇일까</a:t>
            </a:r>
            <a:r>
              <a:rPr lang="en-US" altLang="ko-KR" sz="2800" b="1" dirty="0">
                <a:solidFill>
                  <a:schemeClr val="dk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Arial"/>
              </a:rPr>
              <a:t>?</a:t>
            </a:r>
            <a:endParaRPr dirty="0"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343E533-D65D-3D47-9B83-1DE09AC2B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B24E0-361A-DB46-8CB4-4D4A8DC2EEC4}" type="slidenum">
              <a:rPr kumimoji="1" lang="ko-Kore-KR" altLang="en-US" smtClean="0"/>
              <a:t>53</a:t>
            </a:fld>
            <a:endParaRPr kumimoji="1" lang="ko-Kore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0B6DFF-F5B0-2743-A97B-3114DA60D15B}"/>
              </a:ext>
            </a:extLst>
          </p:cNvPr>
          <p:cNvSpPr txBox="1"/>
          <p:nvPr/>
        </p:nvSpPr>
        <p:spPr>
          <a:xfrm>
            <a:off x="981009" y="2905658"/>
            <a:ext cx="549782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ore-KR" altLang="en-US" sz="3600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컴퓨터</a:t>
            </a:r>
            <a:r>
              <a:rPr kumimoji="1" lang="ko-KR" altLang="en-US" sz="3600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 과학</a:t>
            </a:r>
            <a:endParaRPr kumimoji="1" lang="en-US" altLang="ko-KR" sz="3600" b="1" dirty="0">
              <a:latin typeface="NanumSquareRoundOTF Bold" panose="020B0600000101010101" pitchFamily="34" charset="-127"/>
              <a:ea typeface="NanumSquareRoundOTF Bold" panose="020B0600000101010101" pitchFamily="34" charset="-127"/>
            </a:endParaRPr>
          </a:p>
          <a:p>
            <a:pPr algn="ctr"/>
            <a:r>
              <a:rPr kumimoji="1" lang="en-US" altLang="ko-KR" sz="4400" b="1" dirty="0">
                <a:solidFill>
                  <a:srgbClr val="00BAF3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Computer Science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29DAE6B-F99F-674E-8C48-8882FDA04199}"/>
              </a:ext>
            </a:extLst>
          </p:cNvPr>
          <p:cNvSpPr txBox="1"/>
          <p:nvPr/>
        </p:nvSpPr>
        <p:spPr>
          <a:xfrm>
            <a:off x="6825614" y="3151878"/>
            <a:ext cx="40500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ore-KR" altLang="en-US" sz="2000" b="1" dirty="0">
                <a:solidFill>
                  <a:schemeClr val="bg1">
                    <a:lumMod val="50000"/>
                  </a:schemeClr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컴퓨터</a:t>
            </a:r>
            <a:r>
              <a:rPr kumimoji="1" lang="ko-KR" altLang="en-US" sz="2000" b="1" dirty="0">
                <a:solidFill>
                  <a:schemeClr val="bg1">
                    <a:lumMod val="50000"/>
                  </a:schemeClr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 공학</a:t>
            </a:r>
            <a:endParaRPr kumimoji="1" lang="en-US" altLang="ko-KR" sz="2000" b="1" dirty="0">
              <a:solidFill>
                <a:schemeClr val="bg1">
                  <a:lumMod val="50000"/>
                </a:schemeClr>
              </a:solidFill>
              <a:latin typeface="NanumSquareRoundOTF Bold" panose="020B0600000101010101" pitchFamily="34" charset="-127"/>
              <a:ea typeface="NanumSquareRoundOTF Bold" panose="020B0600000101010101" pitchFamily="34" charset="-127"/>
            </a:endParaRPr>
          </a:p>
          <a:p>
            <a:pPr algn="ctr"/>
            <a:r>
              <a:rPr kumimoji="1" lang="en-US" altLang="ko-KR" sz="28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Computer Engineering</a:t>
            </a:r>
          </a:p>
        </p:txBody>
      </p:sp>
    </p:spTree>
    <p:extLst>
      <p:ext uri="{BB962C8B-B14F-4D97-AF65-F5344CB8AC3E}">
        <p14:creationId xmlns:p14="http://schemas.microsoft.com/office/powerpoint/2010/main" val="1745610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6"/>
          <p:cNvSpPr txBox="1"/>
          <p:nvPr/>
        </p:nvSpPr>
        <p:spPr>
          <a:xfrm>
            <a:off x="506503" y="509075"/>
            <a:ext cx="703729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altLang="ko-KR" sz="2800" b="1" dirty="0">
                <a:solidFill>
                  <a:srgbClr val="54C5F9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Arial"/>
              </a:rPr>
              <a:t>Ⅲ</a:t>
            </a:r>
            <a:r>
              <a:rPr lang="ko-KR" sz="2800" b="1" dirty="0">
                <a:solidFill>
                  <a:srgbClr val="54C5F9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Arial"/>
              </a:rPr>
              <a:t>. </a:t>
            </a:r>
            <a:r>
              <a:rPr lang="ko-KR" altLang="en-US" sz="2800" b="1" dirty="0">
                <a:solidFill>
                  <a:schemeClr val="dk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Arial"/>
              </a:rPr>
              <a:t>컴퓨터과학에서 배우는 내용</a:t>
            </a:r>
            <a:endParaRPr dirty="0"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343E533-D65D-3D47-9B83-1DE09AC2B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B24E0-361A-DB46-8CB4-4D4A8DC2EEC4}" type="slidenum">
              <a:rPr kumimoji="1" lang="ko-Kore-KR" altLang="en-US" smtClean="0"/>
              <a:t>54</a:t>
            </a:fld>
            <a:endParaRPr kumimoji="1" lang="ko-Kore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E2A8024-CF39-B74B-AB3E-6E9D887412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2980"/>
          <a:stretch/>
        </p:blipFill>
        <p:spPr>
          <a:xfrm>
            <a:off x="3034057" y="1431224"/>
            <a:ext cx="6123886" cy="4337845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163BED00-FD50-EE4A-9068-5407FE0FBA1F}"/>
              </a:ext>
            </a:extLst>
          </p:cNvPr>
          <p:cNvSpPr/>
          <p:nvPr/>
        </p:nvSpPr>
        <p:spPr>
          <a:xfrm>
            <a:off x="6576418" y="5914082"/>
            <a:ext cx="2749471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ore-KR" altLang="en-US" sz="1050" dirty="0">
                <a:solidFill>
                  <a:schemeClr val="bg1">
                    <a:lumMod val="75000"/>
                  </a:schemeClr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출처</a:t>
            </a:r>
            <a:r>
              <a:rPr lang="en-US" altLang="ko-Kore-KR" sz="1050" dirty="0">
                <a:solidFill>
                  <a:schemeClr val="bg1">
                    <a:lumMod val="75000"/>
                  </a:schemeClr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:</a:t>
            </a:r>
            <a:r>
              <a:rPr lang="ko-KR" altLang="en-US" sz="1050" dirty="0">
                <a:solidFill>
                  <a:schemeClr val="bg1">
                    <a:lumMod val="75000"/>
                  </a:schemeClr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</a:t>
            </a:r>
            <a:r>
              <a:rPr lang="ko-Kore-KR" altLang="en-US" sz="1050" dirty="0">
                <a:solidFill>
                  <a:schemeClr val="bg1">
                    <a:lumMod val="75000"/>
                  </a:schemeClr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https://sw.gachon.ac.kr/cms/?p=70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DB6538F-FCB2-D94A-AD80-750A0A999274}"/>
              </a:ext>
            </a:extLst>
          </p:cNvPr>
          <p:cNvSpPr/>
          <p:nvPr/>
        </p:nvSpPr>
        <p:spPr>
          <a:xfrm>
            <a:off x="5091764" y="3788229"/>
            <a:ext cx="679644" cy="341009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D7BBD66-9001-0846-9FCE-333B90481BA5}"/>
              </a:ext>
            </a:extLst>
          </p:cNvPr>
          <p:cNvSpPr/>
          <p:nvPr/>
        </p:nvSpPr>
        <p:spPr>
          <a:xfrm>
            <a:off x="6479197" y="4338452"/>
            <a:ext cx="679644" cy="341009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29852CA-3038-6048-9085-3B7EB6AC6474}"/>
              </a:ext>
            </a:extLst>
          </p:cNvPr>
          <p:cNvSpPr/>
          <p:nvPr/>
        </p:nvSpPr>
        <p:spPr>
          <a:xfrm>
            <a:off x="8510808" y="3788229"/>
            <a:ext cx="679644" cy="1561605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4384948-3F40-C641-B1E6-E93573A52B79}"/>
              </a:ext>
            </a:extLst>
          </p:cNvPr>
          <p:cNvSpPr/>
          <p:nvPr/>
        </p:nvSpPr>
        <p:spPr>
          <a:xfrm>
            <a:off x="7779661" y="1431225"/>
            <a:ext cx="1202973" cy="319882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369763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6"/>
          <p:cNvSpPr txBox="1"/>
          <p:nvPr/>
        </p:nvSpPr>
        <p:spPr>
          <a:xfrm>
            <a:off x="506503" y="509075"/>
            <a:ext cx="703729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altLang="ko-KR" sz="2800" b="1" dirty="0">
                <a:solidFill>
                  <a:srgbClr val="54C5F9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Arial"/>
              </a:rPr>
              <a:t>Ⅲ</a:t>
            </a:r>
            <a:r>
              <a:rPr lang="ko-KR" sz="2800" b="1" dirty="0">
                <a:solidFill>
                  <a:srgbClr val="54C5F9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Arial"/>
              </a:rPr>
              <a:t>. </a:t>
            </a:r>
            <a:r>
              <a:rPr lang="ko-KR" altLang="en-US" sz="2800" b="1" dirty="0">
                <a:solidFill>
                  <a:schemeClr val="dk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Arial"/>
              </a:rPr>
              <a:t>컴퓨터과학에서 배우는 내용</a:t>
            </a:r>
            <a:endParaRPr dirty="0"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343E533-D65D-3D47-9B83-1DE09AC2B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B24E0-361A-DB46-8CB4-4D4A8DC2EEC4}" type="slidenum">
              <a:rPr kumimoji="1" lang="ko-Kore-KR" altLang="en-US" smtClean="0"/>
              <a:t>55</a:t>
            </a:fld>
            <a:endParaRPr kumimoji="1" lang="ko-Kore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9D239951-6CCA-6041-97A2-EE8589BF9B42}"/>
              </a:ext>
            </a:extLst>
          </p:cNvPr>
          <p:cNvGrpSpPr/>
          <p:nvPr/>
        </p:nvGrpSpPr>
        <p:grpSpPr>
          <a:xfrm>
            <a:off x="3423727" y="1419649"/>
            <a:ext cx="5344545" cy="3765809"/>
            <a:chOff x="3034057" y="1431224"/>
            <a:chExt cx="6156395" cy="4337845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BE2A8024-CF39-B74B-AB3E-6E9D887412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12980"/>
            <a:stretch/>
          </p:blipFill>
          <p:spPr>
            <a:xfrm>
              <a:off x="3034057" y="1431224"/>
              <a:ext cx="6123886" cy="4337845"/>
            </a:xfrm>
            <a:prstGeom prst="rect">
              <a:avLst/>
            </a:prstGeom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0DB6538F-FCB2-D94A-AD80-750A0A999274}"/>
                </a:ext>
              </a:extLst>
            </p:cNvPr>
            <p:cNvSpPr/>
            <p:nvPr/>
          </p:nvSpPr>
          <p:spPr>
            <a:xfrm>
              <a:off x="5091764" y="3788229"/>
              <a:ext cx="679644" cy="341009"/>
            </a:xfrm>
            <a:prstGeom prst="rect">
              <a:avLst/>
            </a:prstGeom>
            <a:solidFill>
              <a:schemeClr val="bg1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DD7BBD66-9001-0846-9FCE-333B90481BA5}"/>
                </a:ext>
              </a:extLst>
            </p:cNvPr>
            <p:cNvSpPr/>
            <p:nvPr/>
          </p:nvSpPr>
          <p:spPr>
            <a:xfrm>
              <a:off x="6479197" y="4338452"/>
              <a:ext cx="679644" cy="341009"/>
            </a:xfrm>
            <a:prstGeom prst="rect">
              <a:avLst/>
            </a:prstGeom>
            <a:solidFill>
              <a:schemeClr val="bg1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829852CA-3038-6048-9085-3B7EB6AC6474}"/>
                </a:ext>
              </a:extLst>
            </p:cNvPr>
            <p:cNvSpPr/>
            <p:nvPr/>
          </p:nvSpPr>
          <p:spPr>
            <a:xfrm>
              <a:off x="8510808" y="3788229"/>
              <a:ext cx="679644" cy="1561605"/>
            </a:xfrm>
            <a:prstGeom prst="rect">
              <a:avLst/>
            </a:prstGeom>
            <a:solidFill>
              <a:schemeClr val="bg1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E4384948-3F40-C641-B1E6-E93573A52B79}"/>
                </a:ext>
              </a:extLst>
            </p:cNvPr>
            <p:cNvSpPr/>
            <p:nvPr/>
          </p:nvSpPr>
          <p:spPr>
            <a:xfrm>
              <a:off x="7779661" y="1431225"/>
              <a:ext cx="1202973" cy="319882"/>
            </a:xfrm>
            <a:prstGeom prst="rect">
              <a:avLst/>
            </a:prstGeom>
            <a:solidFill>
              <a:schemeClr val="bg1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82C77140-238D-D846-AB6D-8D8B852ABE79}"/>
              </a:ext>
            </a:extLst>
          </p:cNvPr>
          <p:cNvSpPr txBox="1"/>
          <p:nvPr/>
        </p:nvSpPr>
        <p:spPr>
          <a:xfrm>
            <a:off x="3027074" y="5533877"/>
            <a:ext cx="61378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000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이 중 </a:t>
            </a:r>
            <a:r>
              <a:rPr kumimoji="1" lang="ko-KR" altLang="en-US" sz="2000" b="1" dirty="0">
                <a:solidFill>
                  <a:srgbClr val="FF0000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프로그래밍 언어</a:t>
            </a:r>
            <a:r>
              <a:rPr kumimoji="1" lang="ko-KR" altLang="en-US" sz="2000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를 배우는 과목은</a:t>
            </a:r>
            <a:endParaRPr kumimoji="1" lang="en-US" altLang="ko-KR" sz="2000" b="1" dirty="0">
              <a:latin typeface="NanumSquareRoundOTF Bold" panose="020B0600000101010101" pitchFamily="34" charset="-127"/>
              <a:ea typeface="NanumSquareRoundOTF Bold" panose="020B0600000101010101" pitchFamily="34" charset="-127"/>
            </a:endParaRPr>
          </a:p>
          <a:p>
            <a:pPr algn="ctr"/>
            <a:r>
              <a:rPr kumimoji="1" lang="ko-KR" altLang="en-US" sz="2000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몇 과목 있을까요</a:t>
            </a:r>
            <a:r>
              <a:rPr kumimoji="1" lang="en-US" altLang="ko-KR" sz="2000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??</a:t>
            </a:r>
            <a:endParaRPr kumimoji="1" lang="en-US" altLang="ko-KR" sz="2800" b="1" dirty="0">
              <a:latin typeface="NanumSquareRoundOTF Bold" panose="020B0600000101010101" pitchFamily="34" charset="-127"/>
              <a:ea typeface="NanumSquareRoundOTF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8161060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6"/>
          <p:cNvSpPr txBox="1"/>
          <p:nvPr/>
        </p:nvSpPr>
        <p:spPr>
          <a:xfrm>
            <a:off x="506503" y="509075"/>
            <a:ext cx="703729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altLang="ko-KR" sz="2800" b="1" dirty="0">
                <a:solidFill>
                  <a:srgbClr val="54C5F9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Arial"/>
              </a:rPr>
              <a:t>Ⅲ</a:t>
            </a:r>
            <a:r>
              <a:rPr lang="ko-KR" sz="2800" b="1" dirty="0">
                <a:solidFill>
                  <a:srgbClr val="54C5F9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Arial"/>
              </a:rPr>
              <a:t>. </a:t>
            </a:r>
            <a:r>
              <a:rPr lang="ko-KR" altLang="en-US" sz="2800" b="1" dirty="0">
                <a:solidFill>
                  <a:schemeClr val="dk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Arial"/>
              </a:rPr>
              <a:t>컴퓨터과학에서 배우는 내용</a:t>
            </a:r>
            <a:endParaRPr dirty="0"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343E533-D65D-3D47-9B83-1DE09AC2B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B24E0-361A-DB46-8CB4-4D4A8DC2EEC4}" type="slidenum">
              <a:rPr kumimoji="1" lang="ko-Kore-KR" altLang="en-US" smtClean="0"/>
              <a:t>56</a:t>
            </a:fld>
            <a:endParaRPr kumimoji="1" lang="ko-Kore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9D239951-6CCA-6041-97A2-EE8589BF9B42}"/>
              </a:ext>
            </a:extLst>
          </p:cNvPr>
          <p:cNvGrpSpPr/>
          <p:nvPr/>
        </p:nvGrpSpPr>
        <p:grpSpPr>
          <a:xfrm>
            <a:off x="3423727" y="1419649"/>
            <a:ext cx="5344545" cy="3765809"/>
            <a:chOff x="3034057" y="1431224"/>
            <a:chExt cx="6156395" cy="4337845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BE2A8024-CF39-B74B-AB3E-6E9D887412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12980"/>
            <a:stretch/>
          </p:blipFill>
          <p:spPr>
            <a:xfrm>
              <a:off x="3034057" y="1431224"/>
              <a:ext cx="6123886" cy="4337845"/>
            </a:xfrm>
            <a:prstGeom prst="rect">
              <a:avLst/>
            </a:prstGeom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0DB6538F-FCB2-D94A-AD80-750A0A999274}"/>
                </a:ext>
              </a:extLst>
            </p:cNvPr>
            <p:cNvSpPr/>
            <p:nvPr/>
          </p:nvSpPr>
          <p:spPr>
            <a:xfrm>
              <a:off x="5091764" y="3788229"/>
              <a:ext cx="679644" cy="341009"/>
            </a:xfrm>
            <a:prstGeom prst="rect">
              <a:avLst/>
            </a:prstGeom>
            <a:solidFill>
              <a:schemeClr val="bg1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DD7BBD66-9001-0846-9FCE-333B90481BA5}"/>
                </a:ext>
              </a:extLst>
            </p:cNvPr>
            <p:cNvSpPr/>
            <p:nvPr/>
          </p:nvSpPr>
          <p:spPr>
            <a:xfrm>
              <a:off x="6479197" y="4338452"/>
              <a:ext cx="679644" cy="341009"/>
            </a:xfrm>
            <a:prstGeom prst="rect">
              <a:avLst/>
            </a:prstGeom>
            <a:solidFill>
              <a:schemeClr val="bg1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829852CA-3038-6048-9085-3B7EB6AC6474}"/>
                </a:ext>
              </a:extLst>
            </p:cNvPr>
            <p:cNvSpPr/>
            <p:nvPr/>
          </p:nvSpPr>
          <p:spPr>
            <a:xfrm>
              <a:off x="8510808" y="3788229"/>
              <a:ext cx="679644" cy="1561605"/>
            </a:xfrm>
            <a:prstGeom prst="rect">
              <a:avLst/>
            </a:prstGeom>
            <a:solidFill>
              <a:schemeClr val="bg1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E4384948-3F40-C641-B1E6-E93573A52B79}"/>
                </a:ext>
              </a:extLst>
            </p:cNvPr>
            <p:cNvSpPr/>
            <p:nvPr/>
          </p:nvSpPr>
          <p:spPr>
            <a:xfrm>
              <a:off x="7779661" y="1431225"/>
              <a:ext cx="1202973" cy="319882"/>
            </a:xfrm>
            <a:prstGeom prst="rect">
              <a:avLst/>
            </a:prstGeom>
            <a:solidFill>
              <a:schemeClr val="bg1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CC091D7E-3C46-3740-8F46-0774D8D6EA12}"/>
              </a:ext>
            </a:extLst>
          </p:cNvPr>
          <p:cNvSpPr/>
          <p:nvPr/>
        </p:nvSpPr>
        <p:spPr>
          <a:xfrm>
            <a:off x="3962400" y="1354014"/>
            <a:ext cx="1148862" cy="392723"/>
          </a:xfrm>
          <a:prstGeom prst="roundRect">
            <a:avLst/>
          </a:prstGeom>
          <a:solidFill>
            <a:schemeClr val="accent1">
              <a:alpha val="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EF06E6BA-4E95-174A-8403-0925F1A59F8E}"/>
              </a:ext>
            </a:extLst>
          </p:cNvPr>
          <p:cNvSpPr/>
          <p:nvPr/>
        </p:nvSpPr>
        <p:spPr>
          <a:xfrm>
            <a:off x="5175738" y="1354014"/>
            <a:ext cx="1148862" cy="392723"/>
          </a:xfrm>
          <a:prstGeom prst="roundRect">
            <a:avLst/>
          </a:prstGeom>
          <a:solidFill>
            <a:schemeClr val="accent1">
              <a:alpha val="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BDF525D3-BECF-6041-BF6A-A3781D44253F}"/>
              </a:ext>
            </a:extLst>
          </p:cNvPr>
          <p:cNvSpPr/>
          <p:nvPr/>
        </p:nvSpPr>
        <p:spPr>
          <a:xfrm>
            <a:off x="6336030" y="2848413"/>
            <a:ext cx="1148862" cy="392723"/>
          </a:xfrm>
          <a:prstGeom prst="roundRect">
            <a:avLst/>
          </a:prstGeom>
          <a:solidFill>
            <a:schemeClr val="accent1">
              <a:alpha val="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53B707FE-C8E6-8D49-B2B6-DE705D7AE988}"/>
              </a:ext>
            </a:extLst>
          </p:cNvPr>
          <p:cNvSpPr/>
          <p:nvPr/>
        </p:nvSpPr>
        <p:spPr>
          <a:xfrm>
            <a:off x="6324600" y="1846383"/>
            <a:ext cx="1148862" cy="392723"/>
          </a:xfrm>
          <a:prstGeom prst="roundRect">
            <a:avLst/>
          </a:prstGeom>
          <a:solidFill>
            <a:schemeClr val="accent1">
              <a:alpha val="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A03DC29C-0AC7-CE41-8F87-10F9BD6F868A}"/>
              </a:ext>
            </a:extLst>
          </p:cNvPr>
          <p:cNvSpPr/>
          <p:nvPr/>
        </p:nvSpPr>
        <p:spPr>
          <a:xfrm>
            <a:off x="5175738" y="2344614"/>
            <a:ext cx="1148862" cy="392723"/>
          </a:xfrm>
          <a:prstGeom prst="roundRect">
            <a:avLst/>
          </a:prstGeom>
          <a:solidFill>
            <a:schemeClr val="accent1">
              <a:alpha val="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C415557-A1CB-074D-A4C0-45835332A8CF}"/>
              </a:ext>
            </a:extLst>
          </p:cNvPr>
          <p:cNvSpPr txBox="1"/>
          <p:nvPr/>
        </p:nvSpPr>
        <p:spPr>
          <a:xfrm>
            <a:off x="3027074" y="5533877"/>
            <a:ext cx="61378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000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이 중 </a:t>
            </a:r>
            <a:r>
              <a:rPr kumimoji="1" lang="ko-KR" altLang="en-US" sz="2000" b="1" dirty="0">
                <a:solidFill>
                  <a:srgbClr val="FF0000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프로그래밍 언어</a:t>
            </a:r>
            <a:r>
              <a:rPr kumimoji="1" lang="ko-KR" altLang="en-US" sz="2000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를 배우는 과목은</a:t>
            </a:r>
            <a:endParaRPr kumimoji="1" lang="en-US" altLang="ko-KR" sz="2000" b="1" dirty="0">
              <a:latin typeface="NanumSquareRoundOTF Bold" panose="020B0600000101010101" pitchFamily="34" charset="-127"/>
              <a:ea typeface="NanumSquareRoundOTF Bold" panose="020B0600000101010101" pitchFamily="34" charset="-127"/>
            </a:endParaRPr>
          </a:p>
          <a:p>
            <a:pPr algn="ctr"/>
            <a:r>
              <a:rPr kumimoji="1" lang="ko-KR" altLang="en-US" sz="2000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몇 과목 있을까요</a:t>
            </a:r>
            <a:r>
              <a:rPr kumimoji="1" lang="en-US" altLang="ko-KR" sz="2000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??</a:t>
            </a:r>
            <a:endParaRPr kumimoji="1" lang="en-US" altLang="ko-KR" sz="2800" b="1" dirty="0">
              <a:latin typeface="NanumSquareRoundOTF Bold" panose="020B0600000101010101" pitchFamily="34" charset="-127"/>
              <a:ea typeface="NanumSquareRoundOTF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621885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6"/>
          <p:cNvSpPr txBox="1"/>
          <p:nvPr/>
        </p:nvSpPr>
        <p:spPr>
          <a:xfrm>
            <a:off x="506503" y="509075"/>
            <a:ext cx="703729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altLang="ko-KR" sz="2800" b="1" dirty="0">
                <a:solidFill>
                  <a:srgbClr val="54C5F9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Arial"/>
              </a:rPr>
              <a:t>Ⅲ</a:t>
            </a:r>
            <a:r>
              <a:rPr lang="ko-KR" sz="2800" b="1" dirty="0">
                <a:solidFill>
                  <a:srgbClr val="54C5F9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Arial"/>
              </a:rPr>
              <a:t>. </a:t>
            </a:r>
            <a:r>
              <a:rPr lang="ko-KR" altLang="en-US" sz="2800" b="1" dirty="0">
                <a:solidFill>
                  <a:schemeClr val="dk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Arial"/>
              </a:rPr>
              <a:t>컴퓨터과학에서 배우는 내용</a:t>
            </a:r>
            <a:endParaRPr dirty="0"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343E533-D65D-3D47-9B83-1DE09AC2B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B24E0-361A-DB46-8CB4-4D4A8DC2EEC4}" type="slidenum">
              <a:rPr kumimoji="1" lang="ko-Kore-KR" altLang="en-US" smtClean="0"/>
              <a:t>57</a:t>
            </a:fld>
            <a:endParaRPr kumimoji="1" lang="ko-Kore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9D239951-6CCA-6041-97A2-EE8589BF9B42}"/>
              </a:ext>
            </a:extLst>
          </p:cNvPr>
          <p:cNvGrpSpPr/>
          <p:nvPr/>
        </p:nvGrpSpPr>
        <p:grpSpPr>
          <a:xfrm>
            <a:off x="3423727" y="1419649"/>
            <a:ext cx="5344545" cy="3765809"/>
            <a:chOff x="3034057" y="1431224"/>
            <a:chExt cx="6156395" cy="4337845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BE2A8024-CF39-B74B-AB3E-6E9D887412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12980"/>
            <a:stretch/>
          </p:blipFill>
          <p:spPr>
            <a:xfrm>
              <a:off x="3034057" y="1431224"/>
              <a:ext cx="6123886" cy="4337845"/>
            </a:xfrm>
            <a:prstGeom prst="rect">
              <a:avLst/>
            </a:prstGeom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0DB6538F-FCB2-D94A-AD80-750A0A999274}"/>
                </a:ext>
              </a:extLst>
            </p:cNvPr>
            <p:cNvSpPr/>
            <p:nvPr/>
          </p:nvSpPr>
          <p:spPr>
            <a:xfrm>
              <a:off x="5091764" y="3788229"/>
              <a:ext cx="679644" cy="341009"/>
            </a:xfrm>
            <a:prstGeom prst="rect">
              <a:avLst/>
            </a:prstGeom>
            <a:solidFill>
              <a:schemeClr val="bg1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DD7BBD66-9001-0846-9FCE-333B90481BA5}"/>
                </a:ext>
              </a:extLst>
            </p:cNvPr>
            <p:cNvSpPr/>
            <p:nvPr/>
          </p:nvSpPr>
          <p:spPr>
            <a:xfrm>
              <a:off x="6479197" y="4338452"/>
              <a:ext cx="679644" cy="341009"/>
            </a:xfrm>
            <a:prstGeom prst="rect">
              <a:avLst/>
            </a:prstGeom>
            <a:solidFill>
              <a:schemeClr val="bg1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829852CA-3038-6048-9085-3B7EB6AC6474}"/>
                </a:ext>
              </a:extLst>
            </p:cNvPr>
            <p:cNvSpPr/>
            <p:nvPr/>
          </p:nvSpPr>
          <p:spPr>
            <a:xfrm>
              <a:off x="8510808" y="3788229"/>
              <a:ext cx="679644" cy="1561605"/>
            </a:xfrm>
            <a:prstGeom prst="rect">
              <a:avLst/>
            </a:prstGeom>
            <a:solidFill>
              <a:schemeClr val="bg1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E4384948-3F40-C641-B1E6-E93573A52B79}"/>
                </a:ext>
              </a:extLst>
            </p:cNvPr>
            <p:cNvSpPr/>
            <p:nvPr/>
          </p:nvSpPr>
          <p:spPr>
            <a:xfrm>
              <a:off x="7779661" y="1431225"/>
              <a:ext cx="1202973" cy="319882"/>
            </a:xfrm>
            <a:prstGeom prst="rect">
              <a:avLst/>
            </a:prstGeom>
            <a:solidFill>
              <a:schemeClr val="bg1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CC091D7E-3C46-3740-8F46-0774D8D6EA12}"/>
              </a:ext>
            </a:extLst>
          </p:cNvPr>
          <p:cNvSpPr/>
          <p:nvPr/>
        </p:nvSpPr>
        <p:spPr>
          <a:xfrm>
            <a:off x="3962400" y="1354014"/>
            <a:ext cx="1148862" cy="392723"/>
          </a:xfrm>
          <a:prstGeom prst="roundRect">
            <a:avLst/>
          </a:prstGeom>
          <a:solidFill>
            <a:schemeClr val="accent1">
              <a:alpha val="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EF06E6BA-4E95-174A-8403-0925F1A59F8E}"/>
              </a:ext>
            </a:extLst>
          </p:cNvPr>
          <p:cNvSpPr/>
          <p:nvPr/>
        </p:nvSpPr>
        <p:spPr>
          <a:xfrm>
            <a:off x="5175738" y="1354014"/>
            <a:ext cx="1148862" cy="392723"/>
          </a:xfrm>
          <a:prstGeom prst="roundRect">
            <a:avLst/>
          </a:prstGeom>
          <a:solidFill>
            <a:schemeClr val="accent1">
              <a:alpha val="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BDF525D3-BECF-6041-BF6A-A3781D44253F}"/>
              </a:ext>
            </a:extLst>
          </p:cNvPr>
          <p:cNvSpPr/>
          <p:nvPr/>
        </p:nvSpPr>
        <p:spPr>
          <a:xfrm>
            <a:off x="6336030" y="2848413"/>
            <a:ext cx="1148862" cy="392723"/>
          </a:xfrm>
          <a:prstGeom prst="roundRect">
            <a:avLst/>
          </a:prstGeom>
          <a:solidFill>
            <a:schemeClr val="accent1">
              <a:alpha val="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53B707FE-C8E6-8D49-B2B6-DE705D7AE988}"/>
              </a:ext>
            </a:extLst>
          </p:cNvPr>
          <p:cNvSpPr/>
          <p:nvPr/>
        </p:nvSpPr>
        <p:spPr>
          <a:xfrm>
            <a:off x="6324600" y="1846383"/>
            <a:ext cx="1148862" cy="392723"/>
          </a:xfrm>
          <a:prstGeom prst="roundRect">
            <a:avLst/>
          </a:prstGeom>
          <a:solidFill>
            <a:schemeClr val="accent1">
              <a:alpha val="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A03DC29C-0AC7-CE41-8F87-10F9BD6F868A}"/>
              </a:ext>
            </a:extLst>
          </p:cNvPr>
          <p:cNvSpPr/>
          <p:nvPr/>
        </p:nvSpPr>
        <p:spPr>
          <a:xfrm>
            <a:off x="5175738" y="2344614"/>
            <a:ext cx="1148862" cy="392723"/>
          </a:xfrm>
          <a:prstGeom prst="roundRect">
            <a:avLst/>
          </a:prstGeom>
          <a:solidFill>
            <a:schemeClr val="accent1">
              <a:alpha val="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FCAF6C2-87BC-0349-9A39-359927EDAE7E}"/>
              </a:ext>
            </a:extLst>
          </p:cNvPr>
          <p:cNvSpPr txBox="1"/>
          <p:nvPr/>
        </p:nvSpPr>
        <p:spPr>
          <a:xfrm>
            <a:off x="2600739" y="5533877"/>
            <a:ext cx="69905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000" b="1" dirty="0">
                <a:solidFill>
                  <a:srgbClr val="FF0000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프로그래밍</a:t>
            </a:r>
            <a:r>
              <a:rPr kumimoji="1" lang="ko-KR" altLang="en-US" sz="2000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을 바탕으로 </a:t>
            </a:r>
            <a:r>
              <a:rPr kumimoji="1" lang="ko-KR" altLang="en-US" sz="2000" b="1" dirty="0">
                <a:solidFill>
                  <a:srgbClr val="FFC000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컴퓨터 과학</a:t>
            </a:r>
            <a:r>
              <a:rPr kumimoji="1" lang="ko-KR" altLang="en-US" sz="2000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에 대한 지식을 배우는 과목</a:t>
            </a:r>
            <a:endParaRPr kumimoji="1" lang="en-US" altLang="ko-KR" sz="2800" b="1" dirty="0">
              <a:latin typeface="NanumSquareRoundOTF Bold" panose="020B0600000101010101" pitchFamily="34" charset="-127"/>
              <a:ea typeface="NanumSquareRoundOTF Bold" panose="020B060000010101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C8C0F874-2C73-1741-B277-2571712693D9}"/>
              </a:ext>
            </a:extLst>
          </p:cNvPr>
          <p:cNvSpPr/>
          <p:nvPr/>
        </p:nvSpPr>
        <p:spPr>
          <a:xfrm>
            <a:off x="5175738" y="2848413"/>
            <a:ext cx="1148862" cy="392723"/>
          </a:xfrm>
          <a:prstGeom prst="roundRect">
            <a:avLst/>
          </a:prstGeom>
          <a:solidFill>
            <a:schemeClr val="accent1">
              <a:alpha val="0"/>
            </a:schemeClr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798DBDBB-78B0-BA46-9FD6-A60C3ACE8C24}"/>
              </a:ext>
            </a:extLst>
          </p:cNvPr>
          <p:cNvSpPr/>
          <p:nvPr/>
        </p:nvSpPr>
        <p:spPr>
          <a:xfrm>
            <a:off x="3962400" y="2347094"/>
            <a:ext cx="1148862" cy="392723"/>
          </a:xfrm>
          <a:prstGeom prst="roundRect">
            <a:avLst/>
          </a:prstGeom>
          <a:solidFill>
            <a:schemeClr val="accent1">
              <a:alpha val="0"/>
            </a:schemeClr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9D694D3A-2FF7-9A45-8B5A-167B50AF74A4}"/>
              </a:ext>
            </a:extLst>
          </p:cNvPr>
          <p:cNvSpPr/>
          <p:nvPr/>
        </p:nvSpPr>
        <p:spPr>
          <a:xfrm>
            <a:off x="3962400" y="2848412"/>
            <a:ext cx="1148862" cy="392723"/>
          </a:xfrm>
          <a:prstGeom prst="roundRect">
            <a:avLst/>
          </a:prstGeom>
          <a:solidFill>
            <a:schemeClr val="accent1">
              <a:alpha val="0"/>
            </a:schemeClr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FDEE6F58-0D13-4F4E-821B-83C409F9DACF}"/>
              </a:ext>
            </a:extLst>
          </p:cNvPr>
          <p:cNvSpPr/>
          <p:nvPr/>
        </p:nvSpPr>
        <p:spPr>
          <a:xfrm>
            <a:off x="3962400" y="1846383"/>
            <a:ext cx="1148862" cy="392723"/>
          </a:xfrm>
          <a:prstGeom prst="roundRect">
            <a:avLst/>
          </a:prstGeom>
          <a:solidFill>
            <a:schemeClr val="accent1">
              <a:alpha val="0"/>
            </a:schemeClr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F3225F38-118D-3C4D-80A3-E694E3946CEB}"/>
              </a:ext>
            </a:extLst>
          </p:cNvPr>
          <p:cNvSpPr/>
          <p:nvPr/>
        </p:nvSpPr>
        <p:spPr>
          <a:xfrm>
            <a:off x="5175738" y="1846383"/>
            <a:ext cx="1148862" cy="392723"/>
          </a:xfrm>
          <a:prstGeom prst="roundRect">
            <a:avLst/>
          </a:prstGeom>
          <a:solidFill>
            <a:schemeClr val="accent1">
              <a:alpha val="0"/>
            </a:schemeClr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B6D3473C-8573-F44D-9C40-EF9CB90BD406}"/>
              </a:ext>
            </a:extLst>
          </p:cNvPr>
          <p:cNvSpPr/>
          <p:nvPr/>
        </p:nvSpPr>
        <p:spPr>
          <a:xfrm>
            <a:off x="6336030" y="2347094"/>
            <a:ext cx="1148862" cy="392723"/>
          </a:xfrm>
          <a:prstGeom prst="roundRect">
            <a:avLst/>
          </a:prstGeom>
          <a:solidFill>
            <a:schemeClr val="accent1">
              <a:alpha val="0"/>
            </a:schemeClr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2D408250-6E4A-4449-9C73-08AE01C7EB90}"/>
              </a:ext>
            </a:extLst>
          </p:cNvPr>
          <p:cNvSpPr/>
          <p:nvPr/>
        </p:nvSpPr>
        <p:spPr>
          <a:xfrm>
            <a:off x="3962400" y="3410965"/>
            <a:ext cx="679490" cy="392723"/>
          </a:xfrm>
          <a:prstGeom prst="roundRect">
            <a:avLst/>
          </a:prstGeom>
          <a:solidFill>
            <a:schemeClr val="accent1">
              <a:alpha val="0"/>
            </a:schemeClr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19A59FA4-BD4E-A44D-A7FD-EDC19BACDBAE}"/>
              </a:ext>
            </a:extLst>
          </p:cNvPr>
          <p:cNvSpPr/>
          <p:nvPr/>
        </p:nvSpPr>
        <p:spPr>
          <a:xfrm>
            <a:off x="5797024" y="3410965"/>
            <a:ext cx="590019" cy="392723"/>
          </a:xfrm>
          <a:prstGeom prst="roundRect">
            <a:avLst/>
          </a:prstGeom>
          <a:solidFill>
            <a:schemeClr val="accent1">
              <a:alpha val="0"/>
            </a:schemeClr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B0931759-B78F-9146-AD16-1D88C14B45FC}"/>
              </a:ext>
            </a:extLst>
          </p:cNvPr>
          <p:cNvSpPr/>
          <p:nvPr/>
        </p:nvSpPr>
        <p:spPr>
          <a:xfrm>
            <a:off x="5797024" y="3888550"/>
            <a:ext cx="590019" cy="392723"/>
          </a:xfrm>
          <a:prstGeom prst="roundRect">
            <a:avLst/>
          </a:prstGeom>
          <a:solidFill>
            <a:schemeClr val="accent1">
              <a:alpha val="0"/>
            </a:schemeClr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34A849FD-8759-EC41-A547-100C918A6C65}"/>
              </a:ext>
            </a:extLst>
          </p:cNvPr>
          <p:cNvSpPr/>
          <p:nvPr/>
        </p:nvSpPr>
        <p:spPr>
          <a:xfrm>
            <a:off x="5797024" y="4354487"/>
            <a:ext cx="590019" cy="392723"/>
          </a:xfrm>
          <a:prstGeom prst="roundRect">
            <a:avLst/>
          </a:prstGeom>
          <a:solidFill>
            <a:schemeClr val="accent1">
              <a:alpha val="0"/>
            </a:schemeClr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11EDB1CF-7E5D-E943-B270-C1A13CBAB240}"/>
              </a:ext>
            </a:extLst>
          </p:cNvPr>
          <p:cNvSpPr/>
          <p:nvPr/>
        </p:nvSpPr>
        <p:spPr>
          <a:xfrm>
            <a:off x="6387043" y="4354487"/>
            <a:ext cx="590019" cy="392723"/>
          </a:xfrm>
          <a:prstGeom prst="roundRect">
            <a:avLst/>
          </a:prstGeom>
          <a:solidFill>
            <a:schemeClr val="accent1">
              <a:alpha val="0"/>
            </a:schemeClr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A79B8A5C-04CD-4A4D-9205-2F4932F427C7}"/>
              </a:ext>
            </a:extLst>
          </p:cNvPr>
          <p:cNvSpPr/>
          <p:nvPr/>
        </p:nvSpPr>
        <p:spPr>
          <a:xfrm>
            <a:off x="6387043" y="4832071"/>
            <a:ext cx="590019" cy="392723"/>
          </a:xfrm>
          <a:prstGeom prst="roundRect">
            <a:avLst/>
          </a:prstGeom>
          <a:solidFill>
            <a:schemeClr val="accent1">
              <a:alpha val="0"/>
            </a:schemeClr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2C6C27BD-E361-0048-9F24-398473324E5E}"/>
              </a:ext>
            </a:extLst>
          </p:cNvPr>
          <p:cNvSpPr/>
          <p:nvPr/>
        </p:nvSpPr>
        <p:spPr>
          <a:xfrm>
            <a:off x="5797024" y="4832071"/>
            <a:ext cx="590019" cy="392723"/>
          </a:xfrm>
          <a:prstGeom prst="roundRect">
            <a:avLst/>
          </a:prstGeom>
          <a:solidFill>
            <a:schemeClr val="accent1">
              <a:alpha val="0"/>
            </a:schemeClr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07718E02-4A09-6347-86A3-3AE188A16BD3}"/>
              </a:ext>
            </a:extLst>
          </p:cNvPr>
          <p:cNvSpPr/>
          <p:nvPr/>
        </p:nvSpPr>
        <p:spPr>
          <a:xfrm>
            <a:off x="4585719" y="4356053"/>
            <a:ext cx="621286" cy="392723"/>
          </a:xfrm>
          <a:prstGeom prst="roundRect">
            <a:avLst/>
          </a:prstGeom>
          <a:solidFill>
            <a:schemeClr val="accent1">
              <a:alpha val="0"/>
            </a:schemeClr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8BDA7A15-E756-AE43-AA0C-2F9C3A81BE3A}"/>
              </a:ext>
            </a:extLst>
          </p:cNvPr>
          <p:cNvSpPr/>
          <p:nvPr/>
        </p:nvSpPr>
        <p:spPr>
          <a:xfrm>
            <a:off x="4275076" y="3890889"/>
            <a:ext cx="646376" cy="392723"/>
          </a:xfrm>
          <a:prstGeom prst="roundRect">
            <a:avLst/>
          </a:prstGeom>
          <a:solidFill>
            <a:schemeClr val="accent1">
              <a:alpha val="0"/>
            </a:schemeClr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239266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6"/>
          <p:cNvSpPr txBox="1"/>
          <p:nvPr/>
        </p:nvSpPr>
        <p:spPr>
          <a:xfrm>
            <a:off x="506503" y="509075"/>
            <a:ext cx="703729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altLang="ko-KR" sz="2800" b="1" dirty="0">
                <a:solidFill>
                  <a:srgbClr val="54C5F9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Arial"/>
              </a:rPr>
              <a:t>Ⅲ</a:t>
            </a:r>
            <a:r>
              <a:rPr lang="ko-KR" sz="2800" b="1" dirty="0">
                <a:solidFill>
                  <a:srgbClr val="54C5F9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Arial"/>
              </a:rPr>
              <a:t>. </a:t>
            </a:r>
            <a:r>
              <a:rPr lang="ko-KR" altLang="en-US" sz="2800" b="1" dirty="0">
                <a:solidFill>
                  <a:schemeClr val="dk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Arial"/>
              </a:rPr>
              <a:t>컴퓨터과학에서 배우는 내용</a:t>
            </a:r>
            <a:endParaRPr dirty="0"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343E533-D65D-3D47-9B83-1DE09AC2B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B24E0-361A-DB46-8CB4-4D4A8DC2EEC4}" type="slidenum">
              <a:rPr kumimoji="1" lang="ko-Kore-KR" altLang="en-US" smtClean="0"/>
              <a:t>58</a:t>
            </a:fld>
            <a:endParaRPr kumimoji="1" lang="ko-Kore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9D239951-6CCA-6041-97A2-EE8589BF9B42}"/>
              </a:ext>
            </a:extLst>
          </p:cNvPr>
          <p:cNvGrpSpPr/>
          <p:nvPr/>
        </p:nvGrpSpPr>
        <p:grpSpPr>
          <a:xfrm>
            <a:off x="3423727" y="1419649"/>
            <a:ext cx="5344545" cy="3765809"/>
            <a:chOff x="3034057" y="1431224"/>
            <a:chExt cx="6156395" cy="4337845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BE2A8024-CF39-B74B-AB3E-6E9D887412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12980"/>
            <a:stretch/>
          </p:blipFill>
          <p:spPr>
            <a:xfrm>
              <a:off x="3034057" y="1431224"/>
              <a:ext cx="6123886" cy="4337845"/>
            </a:xfrm>
            <a:prstGeom prst="rect">
              <a:avLst/>
            </a:prstGeom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0DB6538F-FCB2-D94A-AD80-750A0A999274}"/>
                </a:ext>
              </a:extLst>
            </p:cNvPr>
            <p:cNvSpPr/>
            <p:nvPr/>
          </p:nvSpPr>
          <p:spPr>
            <a:xfrm>
              <a:off x="5091764" y="3788229"/>
              <a:ext cx="679644" cy="341009"/>
            </a:xfrm>
            <a:prstGeom prst="rect">
              <a:avLst/>
            </a:prstGeom>
            <a:solidFill>
              <a:schemeClr val="bg1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DD7BBD66-9001-0846-9FCE-333B90481BA5}"/>
                </a:ext>
              </a:extLst>
            </p:cNvPr>
            <p:cNvSpPr/>
            <p:nvPr/>
          </p:nvSpPr>
          <p:spPr>
            <a:xfrm>
              <a:off x="6479197" y="4338452"/>
              <a:ext cx="679644" cy="341009"/>
            </a:xfrm>
            <a:prstGeom prst="rect">
              <a:avLst/>
            </a:prstGeom>
            <a:solidFill>
              <a:schemeClr val="bg1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829852CA-3038-6048-9085-3B7EB6AC6474}"/>
                </a:ext>
              </a:extLst>
            </p:cNvPr>
            <p:cNvSpPr/>
            <p:nvPr/>
          </p:nvSpPr>
          <p:spPr>
            <a:xfrm>
              <a:off x="8510808" y="3788229"/>
              <a:ext cx="679644" cy="1561605"/>
            </a:xfrm>
            <a:prstGeom prst="rect">
              <a:avLst/>
            </a:prstGeom>
            <a:solidFill>
              <a:schemeClr val="bg1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E4384948-3F40-C641-B1E6-E93573A52B79}"/>
                </a:ext>
              </a:extLst>
            </p:cNvPr>
            <p:cNvSpPr/>
            <p:nvPr/>
          </p:nvSpPr>
          <p:spPr>
            <a:xfrm>
              <a:off x="7779661" y="1431225"/>
              <a:ext cx="1202973" cy="319882"/>
            </a:xfrm>
            <a:prstGeom prst="rect">
              <a:avLst/>
            </a:prstGeom>
            <a:solidFill>
              <a:schemeClr val="bg1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4E476BC7-6F4B-9046-AD0E-DD844A39527E}"/>
              </a:ext>
            </a:extLst>
          </p:cNvPr>
          <p:cNvSpPr txBox="1"/>
          <p:nvPr/>
        </p:nvSpPr>
        <p:spPr>
          <a:xfrm>
            <a:off x="3027074" y="5530357"/>
            <a:ext cx="61378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000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이 중 </a:t>
            </a:r>
            <a:r>
              <a:rPr kumimoji="1" lang="ko-KR" altLang="en-US" sz="2000" b="1" dirty="0">
                <a:solidFill>
                  <a:srgbClr val="FF0000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수학</a:t>
            </a:r>
            <a:r>
              <a:rPr kumimoji="1" lang="ko-KR" altLang="en-US" sz="2000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과 관련된 과목은</a:t>
            </a:r>
            <a:endParaRPr kumimoji="1" lang="en-US" altLang="ko-KR" sz="2000" b="1" dirty="0">
              <a:latin typeface="NanumSquareRoundOTF Bold" panose="020B0600000101010101" pitchFamily="34" charset="-127"/>
              <a:ea typeface="NanumSquareRoundOTF Bold" panose="020B0600000101010101" pitchFamily="34" charset="-127"/>
            </a:endParaRPr>
          </a:p>
          <a:p>
            <a:pPr algn="ctr"/>
            <a:r>
              <a:rPr kumimoji="1" lang="ko-KR" altLang="en-US" sz="2000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몇 과목 있을까요</a:t>
            </a:r>
            <a:r>
              <a:rPr kumimoji="1" lang="en-US" altLang="ko-KR" sz="2000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??</a:t>
            </a:r>
            <a:endParaRPr kumimoji="1" lang="en-US" altLang="ko-KR" sz="2800" b="1" dirty="0">
              <a:latin typeface="NanumSquareRoundOTF Bold" panose="020B0600000101010101" pitchFamily="34" charset="-127"/>
              <a:ea typeface="NanumSquareRoundOTF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9646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6"/>
          <p:cNvSpPr txBox="1"/>
          <p:nvPr/>
        </p:nvSpPr>
        <p:spPr>
          <a:xfrm>
            <a:off x="506503" y="509075"/>
            <a:ext cx="703729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altLang="ko-KR" sz="2800" b="1" dirty="0">
                <a:solidFill>
                  <a:srgbClr val="54C5F9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Arial"/>
              </a:rPr>
              <a:t>Ⅲ</a:t>
            </a:r>
            <a:r>
              <a:rPr lang="ko-KR" sz="2800" b="1" dirty="0">
                <a:solidFill>
                  <a:srgbClr val="54C5F9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Arial"/>
              </a:rPr>
              <a:t>. </a:t>
            </a:r>
            <a:r>
              <a:rPr lang="ko-KR" altLang="en-US" sz="2800" b="1" dirty="0">
                <a:solidFill>
                  <a:schemeClr val="dk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Arial"/>
              </a:rPr>
              <a:t>컴퓨터과학에서 배우는 내용</a:t>
            </a:r>
            <a:endParaRPr dirty="0"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343E533-D65D-3D47-9B83-1DE09AC2B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B24E0-361A-DB46-8CB4-4D4A8DC2EEC4}" type="slidenum">
              <a:rPr kumimoji="1" lang="ko-Kore-KR" altLang="en-US" smtClean="0"/>
              <a:t>59</a:t>
            </a:fld>
            <a:endParaRPr kumimoji="1" lang="ko-Kore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9D239951-6CCA-6041-97A2-EE8589BF9B42}"/>
              </a:ext>
            </a:extLst>
          </p:cNvPr>
          <p:cNvGrpSpPr/>
          <p:nvPr/>
        </p:nvGrpSpPr>
        <p:grpSpPr>
          <a:xfrm>
            <a:off x="3423727" y="1419649"/>
            <a:ext cx="5344545" cy="3765809"/>
            <a:chOff x="3034057" y="1431224"/>
            <a:chExt cx="6156395" cy="4337845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BE2A8024-CF39-B74B-AB3E-6E9D887412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12980"/>
            <a:stretch/>
          </p:blipFill>
          <p:spPr>
            <a:xfrm>
              <a:off x="3034057" y="1431224"/>
              <a:ext cx="6123886" cy="4337845"/>
            </a:xfrm>
            <a:prstGeom prst="rect">
              <a:avLst/>
            </a:prstGeom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0DB6538F-FCB2-D94A-AD80-750A0A999274}"/>
                </a:ext>
              </a:extLst>
            </p:cNvPr>
            <p:cNvSpPr/>
            <p:nvPr/>
          </p:nvSpPr>
          <p:spPr>
            <a:xfrm>
              <a:off x="5091764" y="3788229"/>
              <a:ext cx="679644" cy="341009"/>
            </a:xfrm>
            <a:prstGeom prst="rect">
              <a:avLst/>
            </a:prstGeom>
            <a:solidFill>
              <a:schemeClr val="bg1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DD7BBD66-9001-0846-9FCE-333B90481BA5}"/>
                </a:ext>
              </a:extLst>
            </p:cNvPr>
            <p:cNvSpPr/>
            <p:nvPr/>
          </p:nvSpPr>
          <p:spPr>
            <a:xfrm>
              <a:off x="6479197" y="4338452"/>
              <a:ext cx="679644" cy="341009"/>
            </a:xfrm>
            <a:prstGeom prst="rect">
              <a:avLst/>
            </a:prstGeom>
            <a:solidFill>
              <a:schemeClr val="bg1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829852CA-3038-6048-9085-3B7EB6AC6474}"/>
                </a:ext>
              </a:extLst>
            </p:cNvPr>
            <p:cNvSpPr/>
            <p:nvPr/>
          </p:nvSpPr>
          <p:spPr>
            <a:xfrm>
              <a:off x="8510808" y="3788229"/>
              <a:ext cx="679644" cy="1561605"/>
            </a:xfrm>
            <a:prstGeom prst="rect">
              <a:avLst/>
            </a:prstGeom>
            <a:solidFill>
              <a:schemeClr val="bg1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E4384948-3F40-C641-B1E6-E93573A52B79}"/>
                </a:ext>
              </a:extLst>
            </p:cNvPr>
            <p:cNvSpPr/>
            <p:nvPr/>
          </p:nvSpPr>
          <p:spPr>
            <a:xfrm>
              <a:off x="7779661" y="1431225"/>
              <a:ext cx="1202973" cy="319882"/>
            </a:xfrm>
            <a:prstGeom prst="rect">
              <a:avLst/>
            </a:prstGeom>
            <a:solidFill>
              <a:schemeClr val="bg1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4E476BC7-6F4B-9046-AD0E-DD844A39527E}"/>
              </a:ext>
            </a:extLst>
          </p:cNvPr>
          <p:cNvSpPr txBox="1"/>
          <p:nvPr/>
        </p:nvSpPr>
        <p:spPr>
          <a:xfrm>
            <a:off x="3027074" y="5530357"/>
            <a:ext cx="61378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000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이 중 </a:t>
            </a:r>
            <a:r>
              <a:rPr kumimoji="1" lang="ko-KR" altLang="en-US" sz="2000" b="1" dirty="0">
                <a:solidFill>
                  <a:srgbClr val="FF0000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수학</a:t>
            </a:r>
            <a:r>
              <a:rPr kumimoji="1" lang="ko-KR" altLang="en-US" sz="2000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과 관련된 과목은</a:t>
            </a:r>
            <a:endParaRPr kumimoji="1" lang="en-US" altLang="ko-KR" sz="2000" b="1" dirty="0">
              <a:latin typeface="NanumSquareRoundOTF Bold" panose="020B0600000101010101" pitchFamily="34" charset="-127"/>
              <a:ea typeface="NanumSquareRoundOTF Bold" panose="020B0600000101010101" pitchFamily="34" charset="-127"/>
            </a:endParaRPr>
          </a:p>
          <a:p>
            <a:pPr algn="ctr"/>
            <a:r>
              <a:rPr kumimoji="1" lang="ko-KR" altLang="en-US" sz="2000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몇 과목 있을까요</a:t>
            </a:r>
            <a:r>
              <a:rPr kumimoji="1" lang="en-US" altLang="ko-KR" sz="2000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??</a:t>
            </a:r>
            <a:endParaRPr kumimoji="1" lang="en-US" altLang="ko-KR" sz="2800" b="1" dirty="0">
              <a:latin typeface="NanumSquareRoundOTF Bold" panose="020B0600000101010101" pitchFamily="34" charset="-127"/>
              <a:ea typeface="NanumSquareRoundOTF Bold" panose="020B060000010101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3E59CEDD-12E1-964E-97EC-C5184533B37A}"/>
              </a:ext>
            </a:extLst>
          </p:cNvPr>
          <p:cNvSpPr/>
          <p:nvPr/>
        </p:nvSpPr>
        <p:spPr>
          <a:xfrm>
            <a:off x="6334724" y="1354014"/>
            <a:ext cx="1148862" cy="392723"/>
          </a:xfrm>
          <a:prstGeom prst="roundRect">
            <a:avLst/>
          </a:prstGeom>
          <a:solidFill>
            <a:schemeClr val="accent1">
              <a:alpha val="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30C2B642-12B7-3449-91BC-5478A1295186}"/>
              </a:ext>
            </a:extLst>
          </p:cNvPr>
          <p:cNvSpPr/>
          <p:nvPr/>
        </p:nvSpPr>
        <p:spPr>
          <a:xfrm>
            <a:off x="7491260" y="2351542"/>
            <a:ext cx="1148862" cy="392723"/>
          </a:xfrm>
          <a:prstGeom prst="roundRect">
            <a:avLst/>
          </a:prstGeom>
          <a:solidFill>
            <a:schemeClr val="accent1">
              <a:alpha val="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71EC837D-38D1-1846-BE84-10A58F970FE4}"/>
              </a:ext>
            </a:extLst>
          </p:cNvPr>
          <p:cNvSpPr/>
          <p:nvPr/>
        </p:nvSpPr>
        <p:spPr>
          <a:xfrm>
            <a:off x="5800101" y="3417491"/>
            <a:ext cx="590019" cy="392723"/>
          </a:xfrm>
          <a:prstGeom prst="roundRect">
            <a:avLst/>
          </a:prstGeom>
          <a:solidFill>
            <a:schemeClr val="accent1">
              <a:alpha val="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20F778FC-A4BE-584E-8564-7CBE03316B88}"/>
              </a:ext>
            </a:extLst>
          </p:cNvPr>
          <p:cNvSpPr/>
          <p:nvPr/>
        </p:nvSpPr>
        <p:spPr>
          <a:xfrm>
            <a:off x="6394782" y="3417491"/>
            <a:ext cx="555938" cy="392723"/>
          </a:xfrm>
          <a:prstGeom prst="roundRect">
            <a:avLst/>
          </a:prstGeom>
          <a:solidFill>
            <a:schemeClr val="accent1">
              <a:alpha val="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0C95DBEB-E48D-A840-A419-98819711F0F1}"/>
              </a:ext>
            </a:extLst>
          </p:cNvPr>
          <p:cNvSpPr/>
          <p:nvPr/>
        </p:nvSpPr>
        <p:spPr>
          <a:xfrm>
            <a:off x="5800101" y="3895963"/>
            <a:ext cx="590019" cy="392723"/>
          </a:xfrm>
          <a:prstGeom prst="roundRect">
            <a:avLst/>
          </a:prstGeom>
          <a:solidFill>
            <a:schemeClr val="accent1">
              <a:alpha val="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257023DA-0B5D-9D41-93A2-A4ACFD7C0A5E}"/>
              </a:ext>
            </a:extLst>
          </p:cNvPr>
          <p:cNvSpPr/>
          <p:nvPr/>
        </p:nvSpPr>
        <p:spPr>
          <a:xfrm>
            <a:off x="5800101" y="4372801"/>
            <a:ext cx="590019" cy="392723"/>
          </a:xfrm>
          <a:prstGeom prst="roundRect">
            <a:avLst/>
          </a:prstGeom>
          <a:solidFill>
            <a:schemeClr val="accent1">
              <a:alpha val="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319B74C5-CAEF-1A42-B0E0-C8B44F8DEDA7}"/>
              </a:ext>
            </a:extLst>
          </p:cNvPr>
          <p:cNvSpPr/>
          <p:nvPr/>
        </p:nvSpPr>
        <p:spPr>
          <a:xfrm>
            <a:off x="5800101" y="4841077"/>
            <a:ext cx="590019" cy="392723"/>
          </a:xfrm>
          <a:prstGeom prst="roundRect">
            <a:avLst/>
          </a:prstGeom>
          <a:solidFill>
            <a:schemeClr val="accent1">
              <a:alpha val="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A9BFE74E-1E6A-4440-B3CE-4B038BB2DAB1}"/>
              </a:ext>
            </a:extLst>
          </p:cNvPr>
          <p:cNvSpPr/>
          <p:nvPr/>
        </p:nvSpPr>
        <p:spPr>
          <a:xfrm>
            <a:off x="6394782" y="4369240"/>
            <a:ext cx="555938" cy="392723"/>
          </a:xfrm>
          <a:prstGeom prst="roundRect">
            <a:avLst/>
          </a:prstGeom>
          <a:solidFill>
            <a:schemeClr val="accent1">
              <a:alpha val="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9B8B6E77-FCB3-3A40-A1F1-1AC6C1FC36CC}"/>
              </a:ext>
            </a:extLst>
          </p:cNvPr>
          <p:cNvSpPr/>
          <p:nvPr/>
        </p:nvSpPr>
        <p:spPr>
          <a:xfrm>
            <a:off x="6394782" y="4842923"/>
            <a:ext cx="555938" cy="392723"/>
          </a:xfrm>
          <a:prstGeom prst="roundRect">
            <a:avLst/>
          </a:prstGeom>
          <a:solidFill>
            <a:schemeClr val="accent1">
              <a:alpha val="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0446724D-6BF8-464D-8FFC-714424BB5C23}"/>
              </a:ext>
            </a:extLst>
          </p:cNvPr>
          <p:cNvSpPr/>
          <p:nvPr/>
        </p:nvSpPr>
        <p:spPr>
          <a:xfrm>
            <a:off x="4265069" y="3895963"/>
            <a:ext cx="654071" cy="392723"/>
          </a:xfrm>
          <a:prstGeom prst="roundRect">
            <a:avLst/>
          </a:prstGeom>
          <a:solidFill>
            <a:schemeClr val="accent1">
              <a:alpha val="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90A99FCE-7897-D141-B7CF-B9F69CCD04A6}"/>
              </a:ext>
            </a:extLst>
          </p:cNvPr>
          <p:cNvSpPr/>
          <p:nvPr/>
        </p:nvSpPr>
        <p:spPr>
          <a:xfrm>
            <a:off x="5210081" y="2848388"/>
            <a:ext cx="1107592" cy="392723"/>
          </a:xfrm>
          <a:prstGeom prst="roundRect">
            <a:avLst/>
          </a:prstGeom>
          <a:solidFill>
            <a:schemeClr val="accent1">
              <a:alpha val="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A7AF57CB-12F9-F945-962C-E9164D51E077}"/>
              </a:ext>
            </a:extLst>
          </p:cNvPr>
          <p:cNvSpPr/>
          <p:nvPr/>
        </p:nvSpPr>
        <p:spPr>
          <a:xfrm>
            <a:off x="3975960" y="2351542"/>
            <a:ext cx="1139563" cy="392723"/>
          </a:xfrm>
          <a:prstGeom prst="roundRect">
            <a:avLst/>
          </a:prstGeom>
          <a:solidFill>
            <a:schemeClr val="accent1">
              <a:alpha val="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F50D063C-DB45-0845-A2E0-CC6B0E74D73A}"/>
              </a:ext>
            </a:extLst>
          </p:cNvPr>
          <p:cNvSpPr/>
          <p:nvPr/>
        </p:nvSpPr>
        <p:spPr>
          <a:xfrm>
            <a:off x="3975960" y="1860168"/>
            <a:ext cx="1139563" cy="392723"/>
          </a:xfrm>
          <a:prstGeom prst="roundRect">
            <a:avLst/>
          </a:prstGeom>
          <a:solidFill>
            <a:schemeClr val="accent1">
              <a:alpha val="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9216621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6"/>
          <p:cNvSpPr txBox="1"/>
          <p:nvPr/>
        </p:nvSpPr>
        <p:spPr>
          <a:xfrm>
            <a:off x="1016002" y="3901700"/>
            <a:ext cx="10159998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b="1" dirty="0">
                <a:solidFill>
                  <a:schemeClr val="dk1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  <a:sym typeface="Arial"/>
              </a:rPr>
              <a:t>우리가 이 두 스토어에서</a:t>
            </a:r>
            <a:endParaRPr lang="en-US" altLang="ko-KR" sz="2800" b="1" dirty="0">
              <a:solidFill>
                <a:schemeClr val="dk1"/>
              </a:solidFill>
              <a:latin typeface="NanumSquareRoundOTF Bold" panose="020B0600000101010101" pitchFamily="34" charset="-127"/>
              <a:ea typeface="NanumSquareRoundOTF Bold" panose="020B0600000101010101" pitchFamily="34" charset="-127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 b="1" dirty="0">
                <a:solidFill>
                  <a:schemeClr val="dk1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  <a:sym typeface="Arial"/>
              </a:rPr>
              <a:t>다운로드 받는 것은 무엇일까</a:t>
            </a:r>
            <a:r>
              <a:rPr lang="en-US" altLang="ko-KR" sz="3600" b="1" dirty="0">
                <a:solidFill>
                  <a:schemeClr val="dk1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  <a:sym typeface="Arial"/>
              </a:rPr>
              <a:t>?</a:t>
            </a:r>
            <a:endParaRPr sz="3600" b="1" dirty="0">
              <a:solidFill>
                <a:schemeClr val="dk1"/>
              </a:solidFill>
              <a:latin typeface="NanumSquareRoundOTF Bold" panose="020B0600000101010101" pitchFamily="34" charset="-127"/>
              <a:ea typeface="NanumSquareRoundOTF Bold" panose="020B0600000101010101" pitchFamily="34" charset="-127"/>
              <a:sym typeface="Arial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343E533-D65D-3D47-9B83-1DE09AC2B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B24E0-361A-DB46-8CB4-4D4A8DC2EEC4}" type="slidenum">
              <a:rPr kumimoji="1" lang="ko-Kore-KR" altLang="en-US" smtClean="0"/>
              <a:t>6</a:t>
            </a:fld>
            <a:endParaRPr kumimoji="1" lang="ko-Kore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16F3258-0628-C14F-8364-11FFE46BBE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3106" y="2322126"/>
            <a:ext cx="1223535" cy="122353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97783F8-889F-564B-A84C-52BFD990906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6675" t="24576" r="36675" b="24660"/>
          <a:stretch>
            <a:fillRect/>
          </a:stretch>
        </p:blipFill>
        <p:spPr>
          <a:xfrm>
            <a:off x="6365077" y="2366939"/>
            <a:ext cx="1178722" cy="1178722"/>
          </a:xfrm>
          <a:custGeom>
            <a:avLst/>
            <a:gdLst>
              <a:gd name="connsiteX0" fmla="*/ 715719 w 3249282"/>
              <a:gd name="connsiteY0" fmla="*/ 0 h 3249282"/>
              <a:gd name="connsiteX1" fmla="*/ 2533563 w 3249282"/>
              <a:gd name="connsiteY1" fmla="*/ 0 h 3249282"/>
              <a:gd name="connsiteX2" fmla="*/ 3249282 w 3249282"/>
              <a:gd name="connsiteY2" fmla="*/ 715719 h 3249282"/>
              <a:gd name="connsiteX3" fmla="*/ 3249282 w 3249282"/>
              <a:gd name="connsiteY3" fmla="*/ 2533563 h 3249282"/>
              <a:gd name="connsiteX4" fmla="*/ 2533563 w 3249282"/>
              <a:gd name="connsiteY4" fmla="*/ 3249282 h 3249282"/>
              <a:gd name="connsiteX5" fmla="*/ 715719 w 3249282"/>
              <a:gd name="connsiteY5" fmla="*/ 3249282 h 3249282"/>
              <a:gd name="connsiteX6" fmla="*/ 0 w 3249282"/>
              <a:gd name="connsiteY6" fmla="*/ 2533563 h 3249282"/>
              <a:gd name="connsiteX7" fmla="*/ 0 w 3249282"/>
              <a:gd name="connsiteY7" fmla="*/ 715719 h 3249282"/>
              <a:gd name="connsiteX8" fmla="*/ 715719 w 3249282"/>
              <a:gd name="connsiteY8" fmla="*/ 0 h 3249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49282" h="3249282">
                <a:moveTo>
                  <a:pt x="715719" y="0"/>
                </a:moveTo>
                <a:lnTo>
                  <a:pt x="2533563" y="0"/>
                </a:lnTo>
                <a:cubicBezTo>
                  <a:pt x="2928844" y="0"/>
                  <a:pt x="3249282" y="320438"/>
                  <a:pt x="3249282" y="715719"/>
                </a:cubicBezTo>
                <a:lnTo>
                  <a:pt x="3249282" y="2533563"/>
                </a:lnTo>
                <a:cubicBezTo>
                  <a:pt x="3249282" y="2928844"/>
                  <a:pt x="2928844" y="3249282"/>
                  <a:pt x="2533563" y="3249282"/>
                </a:cubicBezTo>
                <a:lnTo>
                  <a:pt x="715719" y="3249282"/>
                </a:lnTo>
                <a:cubicBezTo>
                  <a:pt x="320439" y="3249282"/>
                  <a:pt x="0" y="2928844"/>
                  <a:pt x="0" y="2533563"/>
                </a:cubicBezTo>
                <a:lnTo>
                  <a:pt x="0" y="715719"/>
                </a:lnTo>
                <a:cubicBezTo>
                  <a:pt x="0" y="320438"/>
                  <a:pt x="320439" y="0"/>
                  <a:pt x="715719" y="0"/>
                </a:cubicBezTo>
                <a:close/>
              </a:path>
            </a:pathLst>
          </a:custGeom>
        </p:spPr>
      </p:pic>
      <p:sp>
        <p:nvSpPr>
          <p:cNvPr id="3" name="Google Shape;120;p16">
            <a:extLst>
              <a:ext uri="{FF2B5EF4-FFF2-40B4-BE49-F238E27FC236}">
                <a16:creationId xmlns:a16="http://schemas.microsoft.com/office/drawing/2014/main" id="{DE41A48B-61AD-FB02-7C75-7F3D9A865828}"/>
              </a:ext>
            </a:extLst>
          </p:cNvPr>
          <p:cNvSpPr txBox="1"/>
          <p:nvPr/>
        </p:nvSpPr>
        <p:spPr>
          <a:xfrm>
            <a:off x="506503" y="509075"/>
            <a:ext cx="703729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b="1" dirty="0" err="1">
                <a:solidFill>
                  <a:srgbClr val="54C5F9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Arial"/>
              </a:rPr>
              <a:t>Ⅰ</a:t>
            </a:r>
            <a:r>
              <a:rPr lang="ko-KR" sz="2800" b="1" dirty="0">
                <a:solidFill>
                  <a:srgbClr val="54C5F9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Arial"/>
              </a:rPr>
              <a:t>. </a:t>
            </a:r>
            <a:r>
              <a:rPr lang="ko-KR" altLang="en-US" sz="2800" b="1" dirty="0" err="1">
                <a:solidFill>
                  <a:schemeClr val="dk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Arial"/>
              </a:rPr>
              <a:t>앱개발</a:t>
            </a:r>
            <a:r>
              <a:rPr lang="en-US" altLang="ko-KR" sz="2800" b="1" dirty="0">
                <a:solidFill>
                  <a:schemeClr val="dk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Arial"/>
              </a:rPr>
              <a:t>..?</a:t>
            </a:r>
            <a:endParaRPr dirty="0"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311049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6"/>
          <p:cNvSpPr txBox="1"/>
          <p:nvPr/>
        </p:nvSpPr>
        <p:spPr>
          <a:xfrm>
            <a:off x="506503" y="509075"/>
            <a:ext cx="703729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altLang="ko-KR" sz="2800" b="1" dirty="0">
                <a:solidFill>
                  <a:srgbClr val="54C5F9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Arial"/>
              </a:rPr>
              <a:t>Ⅲ</a:t>
            </a:r>
            <a:r>
              <a:rPr lang="ko-KR" sz="2800" b="1" dirty="0">
                <a:solidFill>
                  <a:srgbClr val="54C5F9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Arial"/>
              </a:rPr>
              <a:t>. </a:t>
            </a:r>
            <a:r>
              <a:rPr lang="ko-KR" altLang="en-US" sz="2800" b="1" dirty="0">
                <a:solidFill>
                  <a:schemeClr val="dk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Arial"/>
              </a:rPr>
              <a:t>컴퓨터과학에서 배우는 내용</a:t>
            </a:r>
            <a:endParaRPr dirty="0"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343E533-D65D-3D47-9B83-1DE09AC2B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B24E0-361A-DB46-8CB4-4D4A8DC2EEC4}" type="slidenum">
              <a:rPr kumimoji="1" lang="ko-Kore-KR" altLang="en-US" smtClean="0"/>
              <a:t>60</a:t>
            </a:fld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476BC7-6F4B-9046-AD0E-DD844A39527E}"/>
              </a:ext>
            </a:extLst>
          </p:cNvPr>
          <p:cNvSpPr txBox="1"/>
          <p:nvPr/>
        </p:nvSpPr>
        <p:spPr>
          <a:xfrm>
            <a:off x="3027074" y="5530357"/>
            <a:ext cx="61378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000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 </a:t>
            </a:r>
            <a:r>
              <a:rPr kumimoji="1" lang="ko-KR" altLang="en-US" sz="2000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컴퓨터과학에서 배우는 수학 </a:t>
            </a:r>
            <a:r>
              <a:rPr kumimoji="1" lang="en-US" altLang="ko-KR" sz="2000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&amp;</a:t>
            </a:r>
            <a:r>
              <a:rPr kumimoji="1" lang="ko-KR" altLang="en-US" sz="2000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 알고리즘</a:t>
            </a:r>
            <a:endParaRPr kumimoji="1" lang="en-US" altLang="ko-KR" sz="2800" b="1" dirty="0">
              <a:latin typeface="NanumSquareRoundOTF Bold" panose="020B0600000101010101" pitchFamily="34" charset="-127"/>
              <a:ea typeface="NanumSquareRoundOTF Bold" panose="020B0600000101010101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07BA927-E27F-214D-9E29-1F9429701D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6630" y="3566316"/>
            <a:ext cx="2078740" cy="143433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4F84902-841E-C045-97FC-2F29DA5BB1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7865" y="2255942"/>
            <a:ext cx="2468197" cy="2346115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89DAE69F-3CF3-B549-B4A1-04A7AB1FEB30}"/>
              </a:ext>
            </a:extLst>
          </p:cNvPr>
          <p:cNvSpPr/>
          <p:nvPr/>
        </p:nvSpPr>
        <p:spPr>
          <a:xfrm>
            <a:off x="9164861" y="5652976"/>
            <a:ext cx="2653355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ko-KR" altLang="en-US" sz="700" dirty="0">
                <a:solidFill>
                  <a:schemeClr val="bg1">
                    <a:lumMod val="75000"/>
                  </a:schemeClr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출처</a:t>
            </a:r>
            <a:endParaRPr lang="en-US" altLang="ko-Kore-KR" sz="700" dirty="0">
              <a:solidFill>
                <a:schemeClr val="bg1">
                  <a:lumMod val="75000"/>
                </a:schemeClr>
              </a:solidFill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  <a:p>
            <a:pPr algn="r"/>
            <a:r>
              <a:rPr lang="ko-Kore-KR" altLang="en-US" sz="700" dirty="0">
                <a:solidFill>
                  <a:schemeClr val="bg1">
                    <a:lumMod val="75000"/>
                  </a:schemeClr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https://www.101computing.net/dijkstra-algorithm-step-4/</a:t>
            </a:r>
            <a:endParaRPr lang="en-US" altLang="ko-Kore-KR" sz="700" dirty="0">
              <a:solidFill>
                <a:schemeClr val="bg1">
                  <a:lumMod val="75000"/>
                </a:schemeClr>
              </a:solidFill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  <a:p>
            <a:pPr algn="r"/>
            <a:r>
              <a:rPr lang="en" altLang="ko-Kore-KR" sz="700" dirty="0">
                <a:solidFill>
                  <a:schemeClr val="bg1">
                    <a:lumMod val="75000"/>
                  </a:schemeClr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https://wayhome25.github.io/cs/2017/04/18/cs-20/</a:t>
            </a:r>
          </a:p>
          <a:p>
            <a:pPr algn="r"/>
            <a:r>
              <a:rPr lang="en" altLang="ko-Kore-KR" sz="700" dirty="0">
                <a:solidFill>
                  <a:schemeClr val="bg1">
                    <a:lumMod val="75000"/>
                  </a:schemeClr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http://</a:t>
            </a:r>
            <a:r>
              <a:rPr lang="en" altLang="ko-Kore-KR" sz="700" dirty="0" err="1">
                <a:solidFill>
                  <a:schemeClr val="bg1">
                    <a:lumMod val="75000"/>
                  </a:schemeClr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cotylab.com</a:t>
            </a:r>
            <a:r>
              <a:rPr lang="en" altLang="ko-Kore-KR" sz="700" dirty="0">
                <a:solidFill>
                  <a:schemeClr val="bg1">
                    <a:lumMod val="75000"/>
                  </a:schemeClr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/2020-07-19-datastructure_set.html</a:t>
            </a:r>
            <a:endParaRPr lang="en" altLang="ko-Kore-KR" sz="700" b="1" dirty="0">
              <a:solidFill>
                <a:schemeClr val="bg1">
                  <a:lumMod val="75000"/>
                </a:schemeClr>
              </a:solidFill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  <a:p>
            <a:pPr algn="r"/>
            <a:r>
              <a:rPr lang="en" altLang="ko-Kore-KR" sz="700" dirty="0">
                <a:solidFill>
                  <a:schemeClr val="bg1">
                    <a:lumMod val="75000"/>
                  </a:schemeClr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https://</a:t>
            </a:r>
            <a:r>
              <a:rPr lang="en" altLang="ko-Kore-KR" sz="700" dirty="0" err="1">
                <a:solidFill>
                  <a:schemeClr val="bg1">
                    <a:lumMod val="75000"/>
                  </a:schemeClr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ko.wikipedia.org</a:t>
            </a:r>
            <a:r>
              <a:rPr lang="en" altLang="ko-Kore-KR" sz="700" dirty="0">
                <a:solidFill>
                  <a:schemeClr val="bg1">
                    <a:lumMod val="75000"/>
                  </a:schemeClr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/wiki/</a:t>
            </a:r>
            <a:r>
              <a:rPr lang="ko-KR" altLang="en-US" sz="700" dirty="0">
                <a:solidFill>
                  <a:schemeClr val="bg1">
                    <a:lumMod val="75000"/>
                  </a:schemeClr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행렬</a:t>
            </a:r>
            <a:endParaRPr lang="en-US" altLang="ko-KR" sz="700" dirty="0">
              <a:solidFill>
                <a:schemeClr val="bg1">
                  <a:lumMod val="75000"/>
                </a:schemeClr>
              </a:solidFill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  <a:p>
            <a:pPr algn="r"/>
            <a:r>
              <a:rPr lang="en" altLang="ko-Kore-KR" sz="700" dirty="0">
                <a:solidFill>
                  <a:schemeClr val="bg1">
                    <a:lumMod val="75000"/>
                  </a:schemeClr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https://</a:t>
            </a:r>
            <a:r>
              <a:rPr lang="en" altLang="ko-Kore-KR" sz="700" dirty="0" err="1">
                <a:solidFill>
                  <a:schemeClr val="bg1">
                    <a:lumMod val="75000"/>
                  </a:schemeClr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ko.wikipedia.org</a:t>
            </a:r>
            <a:r>
              <a:rPr lang="en" altLang="ko-Kore-KR" sz="700" dirty="0">
                <a:solidFill>
                  <a:schemeClr val="bg1">
                    <a:lumMod val="75000"/>
                  </a:schemeClr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/wiki/</a:t>
            </a:r>
            <a:r>
              <a:rPr lang="ko-KR" altLang="en-US" sz="700" dirty="0">
                <a:solidFill>
                  <a:schemeClr val="bg1">
                    <a:lumMod val="75000"/>
                  </a:schemeClr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정규</a:t>
            </a:r>
            <a:r>
              <a:rPr lang="en-US" altLang="ko-KR" sz="700" dirty="0">
                <a:solidFill>
                  <a:schemeClr val="bg1">
                    <a:lumMod val="75000"/>
                  </a:schemeClr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_</a:t>
            </a:r>
            <a:r>
              <a:rPr lang="ko-KR" altLang="en-US" sz="700" dirty="0">
                <a:solidFill>
                  <a:schemeClr val="bg1">
                    <a:lumMod val="75000"/>
                  </a:schemeClr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분포</a:t>
            </a:r>
            <a:endParaRPr lang="ko-Kore-KR" altLang="en-US" sz="700" dirty="0">
              <a:solidFill>
                <a:schemeClr val="bg1">
                  <a:lumMod val="75000"/>
                </a:schemeClr>
              </a:solidFill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A776917C-5EAA-564F-8332-E35943A9DC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3165" y="1636777"/>
            <a:ext cx="1880972" cy="1692875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48D60ADF-361D-B742-8815-6F60FB99B1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39235" y="3630208"/>
            <a:ext cx="1788831" cy="1306548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BE7DBE2B-BB3C-874C-A3E4-9CC681F4B93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60015" y="1763722"/>
            <a:ext cx="2398546" cy="1527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7065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6"/>
          <p:cNvSpPr txBox="1"/>
          <p:nvPr/>
        </p:nvSpPr>
        <p:spPr>
          <a:xfrm>
            <a:off x="506503" y="509075"/>
            <a:ext cx="703729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altLang="ko-KR" sz="2800" b="1" dirty="0">
                <a:solidFill>
                  <a:srgbClr val="54C5F9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Arial"/>
              </a:rPr>
              <a:t>Ⅲ</a:t>
            </a:r>
            <a:r>
              <a:rPr lang="ko-KR" sz="2800" b="1" dirty="0">
                <a:solidFill>
                  <a:srgbClr val="54C5F9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Arial"/>
              </a:rPr>
              <a:t>. </a:t>
            </a:r>
            <a:r>
              <a:rPr lang="ko-KR" altLang="en-US" sz="2800" b="1" dirty="0">
                <a:solidFill>
                  <a:schemeClr val="dk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Arial"/>
              </a:rPr>
              <a:t>컴퓨터공학에서 가장 중요한 것</a:t>
            </a:r>
            <a:r>
              <a:rPr lang="en-US" altLang="ko-KR" sz="2800" b="1" dirty="0">
                <a:solidFill>
                  <a:schemeClr val="dk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Arial"/>
              </a:rPr>
              <a:t>!</a:t>
            </a:r>
            <a:endParaRPr dirty="0"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343E533-D65D-3D47-9B83-1DE09AC2B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B24E0-361A-DB46-8CB4-4D4A8DC2EEC4}" type="slidenum">
              <a:rPr kumimoji="1" lang="ko-Kore-KR" altLang="en-US" smtClean="0"/>
              <a:t>61</a:t>
            </a:fld>
            <a:endParaRPr kumimoji="1" lang="ko-Kore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B92A1D5-2B9F-7B4F-9A0A-7EE6E78AD598}"/>
              </a:ext>
            </a:extLst>
          </p:cNvPr>
          <p:cNvSpPr/>
          <p:nvPr/>
        </p:nvSpPr>
        <p:spPr>
          <a:xfrm>
            <a:off x="6457685" y="5648464"/>
            <a:ext cx="531594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ko-Kore-KR" altLang="en-US" sz="1000" dirty="0">
                <a:solidFill>
                  <a:schemeClr val="bg1">
                    <a:lumMod val="75000"/>
                  </a:schemeClr>
                </a:solidFill>
              </a:rPr>
              <a:t>출처</a:t>
            </a:r>
            <a:endParaRPr lang="en-US" altLang="ko-Kore-KR" sz="1000" dirty="0">
              <a:solidFill>
                <a:schemeClr val="bg1">
                  <a:lumMod val="75000"/>
                </a:schemeClr>
              </a:solidFill>
            </a:endParaRPr>
          </a:p>
          <a:p>
            <a:pPr algn="r"/>
            <a:r>
              <a:rPr lang="ko-Kore-KR" altLang="en-US" sz="1000" dirty="0">
                <a:solidFill>
                  <a:schemeClr val="bg1">
                    <a:lumMod val="75000"/>
                  </a:schemeClr>
                </a:solidFill>
              </a:rPr>
              <a:t>http://itcm.co.kr/g_file/214182</a:t>
            </a:r>
            <a:endParaRPr lang="en-US" altLang="ko-Kore-KR" sz="1000" dirty="0">
              <a:solidFill>
                <a:schemeClr val="bg1">
                  <a:lumMod val="75000"/>
                </a:schemeClr>
              </a:solidFill>
            </a:endParaRPr>
          </a:p>
          <a:p>
            <a:pPr algn="r"/>
            <a:r>
              <a:rPr lang="en" altLang="ko-Kore-KR" sz="1000" dirty="0">
                <a:solidFill>
                  <a:schemeClr val="bg1">
                    <a:lumMod val="75000"/>
                  </a:schemeClr>
                </a:solidFill>
              </a:rPr>
              <a:t>https://</a:t>
            </a:r>
            <a:r>
              <a:rPr lang="en" altLang="ko-Kore-KR" sz="1000" dirty="0" err="1">
                <a:solidFill>
                  <a:schemeClr val="bg1">
                    <a:lumMod val="75000"/>
                  </a:schemeClr>
                </a:solidFill>
              </a:rPr>
              <a:t>www.nintendo.com</a:t>
            </a:r>
            <a:r>
              <a:rPr lang="en" altLang="ko-Kore-KR" sz="1000" dirty="0">
                <a:solidFill>
                  <a:schemeClr val="bg1">
                    <a:lumMod val="75000"/>
                  </a:schemeClr>
                </a:solidFill>
              </a:rPr>
              <a:t>/</a:t>
            </a:r>
            <a:r>
              <a:rPr lang="en" altLang="ko-Kore-KR" sz="1000" dirty="0" err="1">
                <a:solidFill>
                  <a:schemeClr val="bg1">
                    <a:lumMod val="75000"/>
                  </a:schemeClr>
                </a:solidFill>
              </a:rPr>
              <a:t>en_CA</a:t>
            </a:r>
            <a:r>
              <a:rPr lang="en" altLang="ko-Kore-KR" sz="1000" dirty="0">
                <a:solidFill>
                  <a:schemeClr val="bg1">
                    <a:lumMod val="75000"/>
                  </a:schemeClr>
                </a:solidFill>
              </a:rPr>
              <a:t>/games/detail/rollercoaster-tycoon-3-complete-edition-switch/</a:t>
            </a:r>
          </a:p>
          <a:p>
            <a:pPr algn="r"/>
            <a:r>
              <a:rPr lang="en" altLang="ko-Kore-KR" sz="1000" dirty="0">
                <a:solidFill>
                  <a:schemeClr val="bg1">
                    <a:lumMod val="75000"/>
                  </a:schemeClr>
                </a:solidFill>
              </a:rPr>
              <a:t>https://</a:t>
            </a:r>
            <a:r>
              <a:rPr lang="en" altLang="ko-Kore-KR" sz="1000" dirty="0" err="1">
                <a:solidFill>
                  <a:schemeClr val="bg1">
                    <a:lumMod val="75000"/>
                  </a:schemeClr>
                </a:solidFill>
              </a:rPr>
              <a:t>www.frontier.co.uk</a:t>
            </a:r>
            <a:r>
              <a:rPr lang="en" altLang="ko-Kore-KR" sz="1000" dirty="0">
                <a:solidFill>
                  <a:schemeClr val="bg1">
                    <a:lumMod val="75000"/>
                  </a:schemeClr>
                </a:solidFill>
              </a:rPr>
              <a:t>/news/press-releases/planet-coaster-console-edition-out-now</a:t>
            </a:r>
            <a:endParaRPr lang="ko-Kore-KR" alt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281379B7-E9D3-5E47-BF4C-1B34B6A09EDD}"/>
              </a:ext>
            </a:extLst>
          </p:cNvPr>
          <p:cNvGrpSpPr/>
          <p:nvPr/>
        </p:nvGrpSpPr>
        <p:grpSpPr>
          <a:xfrm>
            <a:off x="865773" y="2204323"/>
            <a:ext cx="10460453" cy="2454398"/>
            <a:chOff x="625105" y="2204323"/>
            <a:chExt cx="10460453" cy="2454398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070D9E53-0061-494A-A10E-5C1CAAB64E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05" y="2211456"/>
              <a:ext cx="3376935" cy="2435087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C5FD39DF-AD53-FB4C-B4E7-425833CD15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0997" r="10997"/>
            <a:stretch/>
          </p:blipFill>
          <p:spPr>
            <a:xfrm>
              <a:off x="4166864" y="2204323"/>
              <a:ext cx="3376935" cy="2435087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05F5FF78-D999-2D40-A40B-B37B2BA1C6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0997" r="10997"/>
            <a:stretch/>
          </p:blipFill>
          <p:spPr>
            <a:xfrm>
              <a:off x="7708623" y="2221961"/>
              <a:ext cx="3376935" cy="24367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917242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6"/>
          <p:cNvSpPr txBox="1"/>
          <p:nvPr/>
        </p:nvSpPr>
        <p:spPr>
          <a:xfrm>
            <a:off x="506503" y="509075"/>
            <a:ext cx="703729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altLang="ko-KR" sz="2800" b="1" dirty="0">
                <a:solidFill>
                  <a:srgbClr val="54C5F9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Arial"/>
              </a:rPr>
              <a:t>Ⅲ</a:t>
            </a:r>
            <a:r>
              <a:rPr lang="ko-KR" sz="2800" b="1" dirty="0">
                <a:solidFill>
                  <a:srgbClr val="54C5F9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Arial"/>
              </a:rPr>
              <a:t>. </a:t>
            </a:r>
            <a:r>
              <a:rPr lang="ko-KR" altLang="en-US" sz="2800" b="1" dirty="0">
                <a:solidFill>
                  <a:schemeClr val="dk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Arial"/>
              </a:rPr>
              <a:t>컴퓨터공학에서 가장 중요한 것</a:t>
            </a:r>
            <a:r>
              <a:rPr lang="en-US" altLang="ko-KR" sz="2800" b="1" dirty="0">
                <a:solidFill>
                  <a:schemeClr val="dk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Arial"/>
              </a:rPr>
              <a:t>!</a:t>
            </a:r>
            <a:endParaRPr dirty="0"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343E533-D65D-3D47-9B83-1DE09AC2B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B24E0-361A-DB46-8CB4-4D4A8DC2EEC4}" type="slidenum">
              <a:rPr kumimoji="1" lang="ko-Kore-KR" altLang="en-US" smtClean="0"/>
              <a:t>62</a:t>
            </a:fld>
            <a:endParaRPr kumimoji="1" lang="ko-Kore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281379B7-E9D3-5E47-BF4C-1B34B6A09EDD}"/>
              </a:ext>
            </a:extLst>
          </p:cNvPr>
          <p:cNvGrpSpPr/>
          <p:nvPr/>
        </p:nvGrpSpPr>
        <p:grpSpPr>
          <a:xfrm>
            <a:off x="865773" y="2026078"/>
            <a:ext cx="10460453" cy="2454398"/>
            <a:chOff x="625105" y="2204323"/>
            <a:chExt cx="10460453" cy="2454398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070D9E53-0061-494A-A10E-5C1CAAB64E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05" y="2211456"/>
              <a:ext cx="3376935" cy="2435087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C5FD39DF-AD53-FB4C-B4E7-425833CD15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0997" r="10997"/>
            <a:stretch/>
          </p:blipFill>
          <p:spPr>
            <a:xfrm>
              <a:off x="4166864" y="2204323"/>
              <a:ext cx="3376935" cy="2435087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05F5FF78-D999-2D40-A40B-B37B2BA1C6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0997" r="10997"/>
            <a:stretch/>
          </p:blipFill>
          <p:spPr>
            <a:xfrm>
              <a:off x="7708623" y="2221961"/>
              <a:ext cx="3376935" cy="2436760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9401AF0C-DB11-8842-947F-EBAE56BAFE1E}"/>
              </a:ext>
            </a:extLst>
          </p:cNvPr>
          <p:cNvSpPr txBox="1"/>
          <p:nvPr/>
        </p:nvSpPr>
        <p:spPr>
          <a:xfrm>
            <a:off x="2292626" y="4869805"/>
            <a:ext cx="76067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000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도로가 막힐 때 어떻게 해결할 수 있을까</a:t>
            </a:r>
            <a:r>
              <a:rPr kumimoji="1" lang="en-US" altLang="ko-KR" sz="2000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?</a:t>
            </a:r>
          </a:p>
          <a:p>
            <a:pPr algn="ctr"/>
            <a:r>
              <a:rPr kumimoji="1" lang="ko-KR" altLang="en-US" sz="2000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한정된 공간에 롤러코스터를 어떻게 만들어야 효과가 좋을까</a:t>
            </a:r>
            <a:r>
              <a:rPr kumimoji="1" lang="en-US" altLang="ko-KR" sz="2000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?</a:t>
            </a:r>
            <a:endParaRPr kumimoji="1" lang="en-US" altLang="ko-KR" sz="2800" b="1" dirty="0">
              <a:latin typeface="NanumSquareRoundOTF Bold" panose="020B0600000101010101" pitchFamily="34" charset="-127"/>
              <a:ea typeface="NanumSquareRoundOTF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727698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6"/>
          <p:cNvSpPr txBox="1"/>
          <p:nvPr/>
        </p:nvSpPr>
        <p:spPr>
          <a:xfrm>
            <a:off x="506503" y="509075"/>
            <a:ext cx="703729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altLang="ko-KR" sz="2800" b="1" dirty="0">
                <a:solidFill>
                  <a:srgbClr val="54C5F9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Arial"/>
              </a:rPr>
              <a:t>Ⅲ</a:t>
            </a:r>
            <a:r>
              <a:rPr lang="ko-KR" sz="2800" b="1" dirty="0">
                <a:solidFill>
                  <a:srgbClr val="54C5F9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Arial"/>
              </a:rPr>
              <a:t>. </a:t>
            </a:r>
            <a:r>
              <a:rPr lang="ko-KR" altLang="en-US" sz="2800" b="1" dirty="0">
                <a:solidFill>
                  <a:schemeClr val="dk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Arial"/>
              </a:rPr>
              <a:t>컴퓨터공학에서 가장 중요한 것</a:t>
            </a:r>
            <a:r>
              <a:rPr lang="en-US" altLang="ko-KR" sz="2800" b="1" dirty="0">
                <a:solidFill>
                  <a:schemeClr val="dk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Arial"/>
              </a:rPr>
              <a:t>!</a:t>
            </a:r>
            <a:endParaRPr dirty="0"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343E533-D65D-3D47-9B83-1DE09AC2B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B24E0-361A-DB46-8CB4-4D4A8DC2EEC4}" type="slidenum">
              <a:rPr kumimoji="1" lang="ko-Kore-KR" altLang="en-US" smtClean="0"/>
              <a:t>63</a:t>
            </a:fld>
            <a:endParaRPr kumimoji="1" lang="ko-Kore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281379B7-E9D3-5E47-BF4C-1B34B6A09EDD}"/>
              </a:ext>
            </a:extLst>
          </p:cNvPr>
          <p:cNvGrpSpPr/>
          <p:nvPr/>
        </p:nvGrpSpPr>
        <p:grpSpPr>
          <a:xfrm>
            <a:off x="865773" y="2026078"/>
            <a:ext cx="10460453" cy="2454398"/>
            <a:chOff x="625105" y="2204323"/>
            <a:chExt cx="10460453" cy="2454398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070D9E53-0061-494A-A10E-5C1CAAB64E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05" y="2211456"/>
              <a:ext cx="3376935" cy="2435087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C5FD39DF-AD53-FB4C-B4E7-425833CD15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0997" r="10997"/>
            <a:stretch/>
          </p:blipFill>
          <p:spPr>
            <a:xfrm>
              <a:off x="4166864" y="2204323"/>
              <a:ext cx="3376935" cy="2435087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05F5FF78-D999-2D40-A40B-B37B2BA1C6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0997" r="10997"/>
            <a:stretch/>
          </p:blipFill>
          <p:spPr>
            <a:xfrm>
              <a:off x="7708623" y="2221961"/>
              <a:ext cx="3376935" cy="2436760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9401AF0C-DB11-8842-947F-EBAE56BAFE1E}"/>
              </a:ext>
            </a:extLst>
          </p:cNvPr>
          <p:cNvSpPr txBox="1"/>
          <p:nvPr/>
        </p:nvSpPr>
        <p:spPr>
          <a:xfrm>
            <a:off x="2292626" y="4869805"/>
            <a:ext cx="76067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000" b="1" dirty="0">
                <a:solidFill>
                  <a:srgbClr val="FF0000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마우스의 무슨 버튼을 눌러야 놀이기구를 회전시킬까</a:t>
            </a:r>
            <a:r>
              <a:rPr kumimoji="1" lang="en-US" altLang="ko-KR" sz="2000" b="1" dirty="0">
                <a:solidFill>
                  <a:srgbClr val="FF0000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?</a:t>
            </a:r>
          </a:p>
          <a:p>
            <a:pPr algn="ctr"/>
            <a:r>
              <a:rPr kumimoji="1" lang="ko-KR" altLang="en-US" sz="2000" b="1" dirty="0">
                <a:solidFill>
                  <a:srgbClr val="FF0000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도로 높이를 높이려면 어떤 버튼을 눌러야 할까</a:t>
            </a:r>
            <a:r>
              <a:rPr kumimoji="1" lang="en-US" altLang="ko-KR" sz="2000" b="1" dirty="0">
                <a:solidFill>
                  <a:srgbClr val="FF0000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?</a:t>
            </a:r>
            <a:endParaRPr kumimoji="1" lang="en-US" altLang="ko-KR" sz="2800" b="1" dirty="0">
              <a:solidFill>
                <a:srgbClr val="FF0000"/>
              </a:solidFill>
              <a:latin typeface="NanumSquareRoundOTF Bold" panose="020B0600000101010101" pitchFamily="34" charset="-127"/>
              <a:ea typeface="NanumSquareRoundOTF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201433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6"/>
          <p:cNvSpPr txBox="1"/>
          <p:nvPr/>
        </p:nvSpPr>
        <p:spPr>
          <a:xfrm>
            <a:off x="506503" y="509075"/>
            <a:ext cx="703729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altLang="ko-KR" sz="2800" b="1" dirty="0">
                <a:solidFill>
                  <a:srgbClr val="54C5F9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Arial"/>
              </a:rPr>
              <a:t>Ⅲ</a:t>
            </a:r>
            <a:r>
              <a:rPr lang="ko-KR" sz="2800" b="1" dirty="0">
                <a:solidFill>
                  <a:srgbClr val="54C5F9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Arial"/>
              </a:rPr>
              <a:t>. </a:t>
            </a:r>
            <a:r>
              <a:rPr lang="ko-KR" altLang="en-US" sz="2800" b="1" dirty="0">
                <a:solidFill>
                  <a:schemeClr val="dk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Arial"/>
              </a:rPr>
              <a:t>컴퓨터공학에서 가장 중요한 것</a:t>
            </a:r>
            <a:r>
              <a:rPr lang="en-US" altLang="ko-KR" sz="2800" b="1" dirty="0">
                <a:solidFill>
                  <a:schemeClr val="dk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Arial"/>
              </a:rPr>
              <a:t>!</a:t>
            </a:r>
            <a:endParaRPr dirty="0"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343E533-D65D-3D47-9B83-1DE09AC2B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B24E0-361A-DB46-8CB4-4D4A8DC2EEC4}" type="slidenum">
              <a:rPr kumimoji="1" lang="ko-Kore-KR" altLang="en-US" smtClean="0"/>
              <a:t>64</a:t>
            </a:fld>
            <a:endParaRPr kumimoji="1" lang="ko-Kore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B922497-C7AF-5841-85E5-088FA43EE42E}"/>
              </a:ext>
            </a:extLst>
          </p:cNvPr>
          <p:cNvSpPr txBox="1"/>
          <p:nvPr/>
        </p:nvSpPr>
        <p:spPr>
          <a:xfrm>
            <a:off x="3027074" y="2669809"/>
            <a:ext cx="613785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ore-KR" altLang="en-US" sz="2800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컴퓨터</a:t>
            </a:r>
            <a:r>
              <a:rPr kumimoji="1" lang="ko-KR" altLang="en-US" sz="2800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 과학</a:t>
            </a:r>
            <a:endParaRPr kumimoji="1" lang="en-US" altLang="ko-KR" sz="2800" b="1" dirty="0">
              <a:latin typeface="NanumSquareRoundOTF Bold" panose="020B0600000101010101" pitchFamily="34" charset="-127"/>
              <a:ea typeface="NanumSquareRoundOTF Bold" panose="020B0600000101010101" pitchFamily="34" charset="-127"/>
            </a:endParaRPr>
          </a:p>
          <a:p>
            <a:pPr algn="ctr"/>
            <a:r>
              <a:rPr kumimoji="1" lang="en-US" altLang="ko-KR" sz="3600" b="1" dirty="0">
                <a:solidFill>
                  <a:srgbClr val="00579B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Computer Science (CS)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00BECB-BE7F-8D4C-8398-35AC96B11B65}"/>
              </a:ext>
            </a:extLst>
          </p:cNvPr>
          <p:cNvSpPr txBox="1"/>
          <p:nvPr/>
        </p:nvSpPr>
        <p:spPr>
          <a:xfrm>
            <a:off x="2009614" y="3747027"/>
            <a:ext cx="81727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400" b="1" dirty="0">
                <a:solidFill>
                  <a:srgbClr val="00BAF3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코딩 및 컴퓨터 과학 기술을 바탕으로</a:t>
            </a:r>
            <a:endParaRPr kumimoji="1" lang="en-US" altLang="ko-KR" sz="2400" b="1" dirty="0">
              <a:solidFill>
                <a:srgbClr val="00BAF3"/>
              </a:solidFill>
              <a:latin typeface="NanumSquareRoundOTF Bold" panose="020B0600000101010101" pitchFamily="34" charset="-127"/>
              <a:ea typeface="NanumSquareRoundOTF Bold" panose="020B0600000101010101" pitchFamily="34" charset="-127"/>
            </a:endParaRPr>
          </a:p>
          <a:p>
            <a:pPr algn="ctr"/>
            <a:r>
              <a:rPr kumimoji="1" lang="ko-KR" altLang="en-US" sz="2400" b="1" dirty="0">
                <a:solidFill>
                  <a:srgbClr val="00BAF3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주어진 문제를 해결하는 방법을 찾는 능력</a:t>
            </a:r>
            <a:r>
              <a:rPr kumimoji="1" lang="en-US" altLang="ko-KR" sz="2400" b="1" dirty="0">
                <a:solidFill>
                  <a:srgbClr val="00BAF3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!</a:t>
            </a:r>
            <a:endParaRPr kumimoji="1" lang="en-US" altLang="ko-KR" sz="3200" b="1" dirty="0">
              <a:solidFill>
                <a:srgbClr val="00BAF3"/>
              </a:solidFill>
              <a:latin typeface="NanumSquareRoundOTF Bold" panose="020B0600000101010101" pitchFamily="34" charset="-127"/>
              <a:ea typeface="NanumSquareRoundOTF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760331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5"/>
          <p:cNvSpPr txBox="1"/>
          <p:nvPr/>
        </p:nvSpPr>
        <p:spPr>
          <a:xfrm>
            <a:off x="2187388" y="2662125"/>
            <a:ext cx="7037296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 b="1" dirty="0">
                <a:solidFill>
                  <a:schemeClr val="dk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cs typeface="Arial"/>
                <a:sym typeface="Arial"/>
              </a:rPr>
              <a:t>첫 번째 앱 만들어보기</a:t>
            </a:r>
            <a:r>
              <a:rPr lang="en-US" altLang="ko-KR" sz="3600" b="1" dirty="0">
                <a:solidFill>
                  <a:schemeClr val="dk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cs typeface="Arial"/>
                <a:sym typeface="Arial"/>
              </a:rPr>
              <a:t>!</a:t>
            </a:r>
            <a:endParaRPr dirty="0"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</p:txBody>
      </p:sp>
      <p:sp>
        <p:nvSpPr>
          <p:cNvPr id="113" name="Google Shape;113;p15"/>
          <p:cNvSpPr txBox="1"/>
          <p:nvPr/>
        </p:nvSpPr>
        <p:spPr>
          <a:xfrm>
            <a:off x="2175320" y="2179246"/>
            <a:ext cx="2707342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3200" b="1" dirty="0">
                <a:solidFill>
                  <a:srgbClr val="54C5F9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cs typeface="Arial"/>
                <a:sym typeface="Arial"/>
              </a:rPr>
              <a:t>Ⅳ</a:t>
            </a:r>
            <a:r>
              <a:rPr lang="ko-KR" sz="3200" b="1" dirty="0">
                <a:solidFill>
                  <a:srgbClr val="54C5F9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cs typeface="Arial"/>
                <a:sym typeface="Arial"/>
              </a:rPr>
              <a:t>.</a:t>
            </a:r>
            <a:endParaRPr sz="3200" b="1" dirty="0">
              <a:solidFill>
                <a:srgbClr val="54C5F9"/>
              </a:solidFill>
              <a:latin typeface="NanumSquareRoundOTF Regular" panose="020B0600000101010101" pitchFamily="34" charset="-127"/>
              <a:ea typeface="NanumSquareRoundOTF Regular" panose="020B0600000101010101" pitchFamily="34" charset="-127"/>
              <a:cs typeface="Arial"/>
              <a:sym typeface="Arial"/>
            </a:endParaRPr>
          </a:p>
        </p:txBody>
      </p:sp>
      <p:sp>
        <p:nvSpPr>
          <p:cNvPr id="114" name="Google Shape;114;p15"/>
          <p:cNvSpPr txBox="1"/>
          <p:nvPr/>
        </p:nvSpPr>
        <p:spPr>
          <a:xfrm>
            <a:off x="2187388" y="3320162"/>
            <a:ext cx="7037296" cy="1021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110000"/>
              </a:lnSpc>
            </a:pPr>
            <a:r>
              <a:rPr lang="en-US" altLang="ko-KR" dirty="0">
                <a:solidFill>
                  <a:schemeClr val="dk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Arial"/>
              </a:rPr>
              <a:t>·</a:t>
            </a:r>
            <a:r>
              <a:rPr lang="ko-KR" altLang="en-US" dirty="0">
                <a:solidFill>
                  <a:schemeClr val="dk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Arial"/>
              </a:rPr>
              <a:t> </a:t>
            </a:r>
            <a:r>
              <a:rPr lang="ko-KR" altLang="en-US" dirty="0">
                <a:solidFill>
                  <a:schemeClr val="dk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cs typeface="Arial"/>
                <a:sym typeface="Arial"/>
              </a:rPr>
              <a:t>프로젝트 </a:t>
            </a:r>
            <a:r>
              <a:rPr lang="ko-KR" altLang="en-US" dirty="0" err="1">
                <a:solidFill>
                  <a:schemeClr val="dk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cs typeface="Arial"/>
                <a:sym typeface="Arial"/>
              </a:rPr>
              <a:t>생성해보기</a:t>
            </a:r>
            <a:endParaRPr lang="en-US" altLang="ko-KR" dirty="0">
              <a:solidFill>
                <a:schemeClr val="dk1"/>
              </a:solidFill>
              <a:latin typeface="NanumSquareRoundOTF Regular" panose="020B0600000101010101" pitchFamily="34" charset="-127"/>
              <a:ea typeface="NanumSquareRoundOTF Regular" panose="020B0600000101010101" pitchFamily="34" charset="-127"/>
              <a:cs typeface="Arial"/>
              <a:sym typeface="Arial"/>
            </a:endParaRPr>
          </a:p>
          <a:p>
            <a:pPr lvl="0">
              <a:lnSpc>
                <a:spcPct val="110000"/>
              </a:lnSpc>
            </a:pPr>
            <a:r>
              <a:rPr lang="en-US" altLang="ko-KR" dirty="0">
                <a:solidFill>
                  <a:schemeClr val="dk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Arial"/>
              </a:rPr>
              <a:t>·</a:t>
            </a:r>
            <a:r>
              <a:rPr lang="ko-KR" altLang="en-US" dirty="0">
                <a:solidFill>
                  <a:schemeClr val="dk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Arial"/>
              </a:rPr>
              <a:t> 나의 첫 번째 앱 </a:t>
            </a:r>
            <a:r>
              <a:rPr lang="ko-KR" altLang="en-US" dirty="0" err="1">
                <a:solidFill>
                  <a:schemeClr val="dk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Arial"/>
              </a:rPr>
              <a:t>코딩해보기</a:t>
            </a:r>
            <a:endParaRPr lang="en-US" altLang="ko-KR" dirty="0">
              <a:solidFill>
                <a:schemeClr val="dk1"/>
              </a:solidFill>
              <a:latin typeface="NanumSquareRoundOTF Regular" panose="020B0600000101010101" pitchFamily="34" charset="-127"/>
              <a:ea typeface="NanumSquareRoundOTF Regular" panose="020B0600000101010101" pitchFamily="34" charset="-127"/>
              <a:sym typeface="Arial"/>
            </a:endParaRPr>
          </a:p>
          <a:p>
            <a:pPr lvl="0">
              <a:lnSpc>
                <a:spcPct val="110000"/>
              </a:lnSpc>
            </a:pPr>
            <a:r>
              <a:rPr lang="en-US" altLang="ko-KR" dirty="0">
                <a:solidFill>
                  <a:schemeClr val="dk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Arial"/>
              </a:rPr>
              <a:t>·</a:t>
            </a:r>
            <a:r>
              <a:rPr lang="ko-KR" altLang="en-US" dirty="0">
                <a:solidFill>
                  <a:schemeClr val="dk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Arial"/>
              </a:rPr>
              <a:t> 앱 </a:t>
            </a:r>
            <a:r>
              <a:rPr lang="ko-KR" altLang="en-US" dirty="0" err="1">
                <a:solidFill>
                  <a:schemeClr val="dk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Arial"/>
              </a:rPr>
              <a:t>빌드해보기</a:t>
            </a:r>
            <a:endParaRPr lang="ko-KR" altLang="en-US" dirty="0"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49789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6"/>
          <p:cNvSpPr txBox="1"/>
          <p:nvPr/>
        </p:nvSpPr>
        <p:spPr>
          <a:xfrm>
            <a:off x="506503" y="509075"/>
            <a:ext cx="703729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800" b="1" dirty="0">
                <a:solidFill>
                  <a:srgbClr val="54C5F9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Arial"/>
              </a:rPr>
              <a:t>Ⅳ</a:t>
            </a:r>
            <a:r>
              <a:rPr lang="ko-KR" sz="2800" b="1" dirty="0">
                <a:solidFill>
                  <a:srgbClr val="54C5F9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Arial"/>
              </a:rPr>
              <a:t>. </a:t>
            </a:r>
            <a:r>
              <a:rPr lang="ko-KR" altLang="en-US" sz="2800" b="1" dirty="0">
                <a:solidFill>
                  <a:schemeClr val="dk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Arial"/>
              </a:rPr>
              <a:t>첫 번째 앱 만들어보기</a:t>
            </a:r>
            <a:r>
              <a:rPr lang="en-US" altLang="ko-KR" sz="2800" b="1" dirty="0">
                <a:solidFill>
                  <a:schemeClr val="dk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Arial"/>
              </a:rPr>
              <a:t>!</a:t>
            </a:r>
            <a:endParaRPr dirty="0"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343E533-D65D-3D47-9B83-1DE09AC2B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B24E0-361A-DB46-8CB4-4D4A8DC2EEC4}" type="slidenum">
              <a:rPr kumimoji="1" lang="ko-Kore-KR" altLang="en-US" smtClean="0"/>
              <a:t>66</a:t>
            </a:fld>
            <a:endParaRPr kumimoji="1" lang="ko-Kore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7C5D60-A61E-2F40-B6C6-E094B1C3383F}"/>
              </a:ext>
            </a:extLst>
          </p:cNvPr>
          <p:cNvSpPr txBox="1"/>
          <p:nvPr/>
        </p:nvSpPr>
        <p:spPr>
          <a:xfrm>
            <a:off x="2778115" y="2651280"/>
            <a:ext cx="663577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선생님의 화면을 보면서</a:t>
            </a:r>
            <a:endParaRPr kumimoji="1" lang="en-US" altLang="ko-KR" sz="2400" dirty="0"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  <a:p>
            <a:pPr algn="ctr"/>
            <a:r>
              <a:rPr kumimoji="1" lang="ko-KR" altLang="en-US" sz="3200" b="1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나의 첫 번째 앱을 만들어봅시다</a:t>
            </a:r>
            <a:r>
              <a:rPr kumimoji="1" lang="en-US" altLang="ko-KR" sz="3200" b="1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50BB9EC-142A-E36A-C7FC-07A58917A945}"/>
              </a:ext>
            </a:extLst>
          </p:cNvPr>
          <p:cNvSpPr txBox="1"/>
          <p:nvPr/>
        </p:nvSpPr>
        <p:spPr>
          <a:xfrm>
            <a:off x="3194538" y="3893391"/>
            <a:ext cx="5802923" cy="593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ko-KR" altLang="en-US" sz="2400" b="1" dirty="0">
                <a:solidFill>
                  <a:srgbClr val="00579B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  <a:sym typeface="Arial"/>
              </a:rPr>
              <a:t>선생님의 화면을 보면서 따라해보아요</a:t>
            </a:r>
            <a:r>
              <a:rPr lang="en-US" altLang="ko-KR" sz="2400" b="1" dirty="0">
                <a:solidFill>
                  <a:srgbClr val="00579B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  <a:sym typeface="Arial"/>
              </a:rPr>
              <a:t>!</a:t>
            </a:r>
            <a:endParaRPr lang="en-US" altLang="ko-Kore-KR" sz="2400" b="1" dirty="0">
              <a:solidFill>
                <a:srgbClr val="00579B"/>
              </a:solidFill>
              <a:latin typeface="NanumSquareRoundOTF Bold" panose="020B0600000101010101" pitchFamily="34" charset="-127"/>
              <a:ea typeface="NanumSquareRoundOTF Bold" panose="020B0600000101010101" pitchFamily="34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5134198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6"/>
          <p:cNvSpPr txBox="1"/>
          <p:nvPr/>
        </p:nvSpPr>
        <p:spPr>
          <a:xfrm>
            <a:off x="506503" y="509075"/>
            <a:ext cx="703729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800" b="1" dirty="0">
                <a:solidFill>
                  <a:srgbClr val="54C5F9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Arial"/>
              </a:rPr>
              <a:t>Ⅳ</a:t>
            </a:r>
            <a:r>
              <a:rPr lang="ko-KR" sz="2800" b="1" dirty="0">
                <a:solidFill>
                  <a:srgbClr val="54C5F9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Arial"/>
              </a:rPr>
              <a:t>. </a:t>
            </a:r>
            <a:r>
              <a:rPr lang="en-US" altLang="ko-KR" sz="2800" b="1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Arial"/>
              </a:rPr>
              <a:t>Kotlin</a:t>
            </a:r>
            <a:endParaRPr dirty="0"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343E533-D65D-3D47-9B83-1DE09AC2B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B24E0-361A-DB46-8CB4-4D4A8DC2EEC4}" type="slidenum">
              <a:rPr kumimoji="1" lang="ko-Kore-KR" altLang="en-US" smtClean="0"/>
              <a:t>67</a:t>
            </a:fld>
            <a:endParaRPr kumimoji="1" lang="ko-Kore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DB62627-F5D9-E8C6-0AAD-72BF162345E4}"/>
              </a:ext>
            </a:extLst>
          </p:cNvPr>
          <p:cNvSpPr/>
          <p:nvPr/>
        </p:nvSpPr>
        <p:spPr>
          <a:xfrm>
            <a:off x="707770" y="2107386"/>
            <a:ext cx="10423129" cy="28253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20000"/>
              </a:lnSpc>
            </a:pPr>
            <a:r>
              <a:rPr lang="en-US" altLang="ko-KR" sz="1200" b="1" dirty="0">
                <a:solidFill>
                  <a:srgbClr val="1428A0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Kotlin</a:t>
            </a:r>
            <a:endParaRPr lang="en-US" altLang="ko-Kore-KR" sz="1200" b="1" dirty="0">
              <a:solidFill>
                <a:srgbClr val="1428A0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lvl="0" algn="just">
              <a:lnSpc>
                <a:spcPct val="120000"/>
              </a:lnSpc>
            </a:pPr>
            <a:r>
              <a:rPr lang="ko-Kore-KR" altLang="en-US" sz="1600" dirty="0">
                <a:solidFill>
                  <a:srgbClr val="7157E6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・</a:t>
            </a:r>
            <a:r>
              <a:rPr lang="en-US" altLang="ko-Kore-KR" sz="1600" dirty="0">
                <a:solidFill>
                  <a:srgbClr val="B69D82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lang="en-US" altLang="ko-Kore-KR" sz="1600" dirty="0" err="1">
                <a:solidFill>
                  <a:prstClr val="black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Jetbrains</a:t>
            </a:r>
            <a:r>
              <a:rPr lang="ko-KR" altLang="en-US" sz="1600" dirty="0">
                <a:solidFill>
                  <a:prstClr val="black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에서 </a:t>
            </a:r>
            <a:r>
              <a:rPr lang="en-US" altLang="ko-KR" sz="1600" dirty="0">
                <a:solidFill>
                  <a:prstClr val="black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2011</a:t>
            </a:r>
            <a:r>
              <a:rPr lang="ko-KR" altLang="en-US" sz="1600" dirty="0">
                <a:solidFill>
                  <a:prstClr val="black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년에 개발</a:t>
            </a:r>
            <a:r>
              <a:rPr lang="en-US" altLang="ko-KR" sz="1600" dirty="0">
                <a:solidFill>
                  <a:prstClr val="black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,</a:t>
            </a:r>
            <a:r>
              <a:rPr lang="ko-KR" altLang="en-US" sz="1600" dirty="0">
                <a:solidFill>
                  <a:prstClr val="black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  <a:r>
              <a:rPr lang="en-US" altLang="ko-KR" sz="1600" dirty="0">
                <a:solidFill>
                  <a:prstClr val="black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2017</a:t>
            </a:r>
            <a:r>
              <a:rPr lang="ko-KR" altLang="en-US" sz="1600" dirty="0">
                <a:solidFill>
                  <a:prstClr val="black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년에 </a:t>
            </a:r>
            <a:r>
              <a:rPr lang="en-US" altLang="ko-KR" sz="1600" dirty="0">
                <a:solidFill>
                  <a:prstClr val="black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Android </a:t>
            </a:r>
            <a:r>
              <a:rPr lang="ko-KR" altLang="en-US" sz="1600" dirty="0">
                <a:solidFill>
                  <a:prstClr val="black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공식언어로 채택</a:t>
            </a:r>
            <a:endParaRPr lang="en-US" altLang="ko-Kore-KR" sz="1600" dirty="0">
              <a:solidFill>
                <a:prstClr val="black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lvl="0" algn="just">
              <a:lnSpc>
                <a:spcPct val="120000"/>
              </a:lnSpc>
            </a:pPr>
            <a:r>
              <a:rPr lang="ko-Kore-KR" altLang="en-US" sz="1600" dirty="0">
                <a:solidFill>
                  <a:srgbClr val="7157E6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・</a:t>
            </a:r>
            <a:r>
              <a:rPr lang="en-US" altLang="ko-Kore-KR" sz="1600" dirty="0">
                <a:solidFill>
                  <a:srgbClr val="7157E6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lang="en-US" altLang="ko-Kore-KR" sz="1600" dirty="0">
                <a:solidFill>
                  <a:srgbClr val="000000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JVM</a:t>
            </a:r>
            <a:r>
              <a:rPr lang="ko-KR" altLang="en-US" sz="1600" dirty="0">
                <a:solidFill>
                  <a:srgbClr val="000000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환경에서 구동</a:t>
            </a:r>
            <a:r>
              <a:rPr lang="en-US" altLang="ko-KR" sz="1600" dirty="0">
                <a:solidFill>
                  <a:srgbClr val="000000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,</a:t>
            </a:r>
            <a:r>
              <a:rPr lang="ko-KR" altLang="en-US" sz="1600" dirty="0">
                <a:solidFill>
                  <a:srgbClr val="000000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  <a:r>
              <a:rPr lang="en-US" altLang="ko-KR" sz="1600" dirty="0">
                <a:solidFill>
                  <a:srgbClr val="000000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Java </a:t>
            </a:r>
            <a:r>
              <a:rPr lang="ko-KR" altLang="en-US" sz="1600" dirty="0">
                <a:solidFill>
                  <a:srgbClr val="000000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코드와 섞어서 사용 가능 </a:t>
            </a:r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(ex&gt; </a:t>
            </a:r>
            <a:r>
              <a:rPr lang="en-US" altLang="ko-KR" sz="1600" dirty="0" err="1">
                <a:solidFill>
                  <a:schemeClr val="bg1">
                    <a:lumMod val="7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ArrayList</a:t>
            </a:r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&lt;E&gt;)</a:t>
            </a:r>
          </a:p>
          <a:p>
            <a:pPr>
              <a:lnSpc>
                <a:spcPct val="120000"/>
              </a:lnSpc>
            </a:pPr>
            <a:endParaRPr lang="en-US" altLang="ko-KR" sz="1200" b="1" dirty="0">
              <a:solidFill>
                <a:srgbClr val="1428A0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200" b="1" dirty="0">
                <a:solidFill>
                  <a:srgbClr val="1428A0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학습한 내용</a:t>
            </a:r>
            <a:endParaRPr lang="en-US" altLang="ko-Kore-KR" sz="1200" b="1" dirty="0">
              <a:solidFill>
                <a:srgbClr val="1428A0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algn="just">
              <a:lnSpc>
                <a:spcPct val="120000"/>
              </a:lnSpc>
            </a:pPr>
            <a:r>
              <a:rPr lang="ko-Kore-KR" altLang="en-US" sz="1600" dirty="0">
                <a:solidFill>
                  <a:srgbClr val="7157E6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・</a:t>
            </a:r>
            <a:r>
              <a:rPr lang="en-US" altLang="ko-Kore-KR" sz="1600" dirty="0">
                <a:solidFill>
                  <a:srgbClr val="7157E6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lang="ko-KR" altLang="en-US" sz="16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기본 문법 </a:t>
            </a:r>
            <a:r>
              <a:rPr lang="en-US" altLang="ko-KR" sz="16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(</a:t>
            </a:r>
            <a:r>
              <a:rPr lang="ko-KR" altLang="en-US" sz="16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변수</a:t>
            </a:r>
            <a:r>
              <a:rPr lang="en-US" altLang="ko-KR" sz="16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,</a:t>
            </a:r>
            <a:r>
              <a:rPr lang="ko-KR" altLang="en-US" sz="16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  <a:r>
              <a:rPr lang="ko-KR" altLang="en-US" sz="1600" dirty="0" err="1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제어문</a:t>
            </a:r>
            <a:r>
              <a:rPr lang="en-US" altLang="ko-KR" sz="16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,</a:t>
            </a:r>
            <a:r>
              <a:rPr lang="ko-KR" altLang="en-US" sz="16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함수</a:t>
            </a:r>
            <a:r>
              <a:rPr lang="en-US" altLang="ko-KR" sz="16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,</a:t>
            </a:r>
            <a:r>
              <a:rPr lang="ko-KR" altLang="en-US" sz="16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클래스</a:t>
            </a:r>
            <a:r>
              <a:rPr lang="en-US" altLang="ko-KR" sz="16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,</a:t>
            </a:r>
            <a:r>
              <a:rPr lang="ko-KR" altLang="en-US" sz="16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  <a:r>
              <a:rPr lang="ko-KR" altLang="en-US" sz="1600" dirty="0" err="1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제너릭</a:t>
            </a:r>
            <a:r>
              <a:rPr lang="en-US" altLang="ko-KR" sz="16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)</a:t>
            </a:r>
            <a:endParaRPr lang="en-US" altLang="ko-Kore-KR" sz="1600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algn="just">
              <a:lnSpc>
                <a:spcPct val="120000"/>
              </a:lnSpc>
            </a:pPr>
            <a:r>
              <a:rPr lang="ko-Kore-KR" altLang="en-US" sz="1600" dirty="0">
                <a:solidFill>
                  <a:srgbClr val="7157E6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・</a:t>
            </a:r>
            <a:r>
              <a:rPr lang="en-US" altLang="ko-Kore-KR" sz="1600" dirty="0">
                <a:solidFill>
                  <a:srgbClr val="B69D82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  <a:r>
              <a:rPr lang="en-US" altLang="ko-KR" sz="1600" dirty="0">
                <a:solidFill>
                  <a:srgbClr val="000000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Kotlin </a:t>
            </a:r>
            <a:r>
              <a:rPr lang="ko-KR" altLang="en-US" sz="1600" dirty="0">
                <a:solidFill>
                  <a:srgbClr val="000000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언어 특징</a:t>
            </a:r>
            <a:endParaRPr lang="en-US" altLang="ko-KR" sz="1600" dirty="0">
              <a:solidFill>
                <a:srgbClr val="000000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algn="just">
              <a:lnSpc>
                <a:spcPct val="120000"/>
              </a:lnSpc>
            </a:pPr>
            <a:r>
              <a:rPr lang="ko-KR" altLang="en-US" sz="1600" b="1" dirty="0">
                <a:solidFill>
                  <a:srgbClr val="6245E3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    →</a:t>
            </a:r>
            <a:r>
              <a:rPr lang="en-US" altLang="ko-Kore-KR" sz="1600" b="1" dirty="0">
                <a:solidFill>
                  <a:srgbClr val="B69D82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  <a:r>
              <a:rPr lang="ko-KR" altLang="en-US" sz="1600" b="1" dirty="0">
                <a:solidFill>
                  <a:srgbClr val="000000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정적 타입 지정 언어</a:t>
            </a:r>
            <a:endParaRPr lang="en-US" altLang="ko-KR" sz="1600" b="1" dirty="0">
              <a:solidFill>
                <a:srgbClr val="6245E3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600" b="1" dirty="0">
                <a:solidFill>
                  <a:srgbClr val="6245E3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    →</a:t>
            </a:r>
            <a:r>
              <a:rPr lang="en-US" altLang="ko-Kore-KR" sz="1600" b="1" dirty="0">
                <a:solidFill>
                  <a:srgbClr val="B69D82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  <a:r>
              <a:rPr lang="en-US" altLang="ko-Kore-KR" sz="1600" b="1" dirty="0">
                <a:solidFill>
                  <a:srgbClr val="000000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Null Safety</a:t>
            </a:r>
            <a:endParaRPr lang="en-US" altLang="ko-KR" sz="1600" b="1" dirty="0">
              <a:solidFill>
                <a:srgbClr val="6245E3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600" b="1" dirty="0">
                <a:solidFill>
                  <a:srgbClr val="6245E3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    →</a:t>
            </a:r>
            <a:r>
              <a:rPr lang="en-US" altLang="ko-Kore-KR" sz="1600" b="1" dirty="0">
                <a:solidFill>
                  <a:srgbClr val="B69D82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  <a:r>
              <a:rPr lang="ko-KR" altLang="en-US" sz="1600" b="1" dirty="0">
                <a:solidFill>
                  <a:srgbClr val="000000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함수형 프로그래밍 지원</a:t>
            </a:r>
            <a:endParaRPr lang="en-US" altLang="ko-KR" sz="1200" b="1" dirty="0">
              <a:solidFill>
                <a:srgbClr val="1428A0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A78AFC6-5010-096F-CFC7-AA18009F47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5094" y="2474148"/>
            <a:ext cx="3225805" cy="146412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742FD45-9CF3-23AB-526C-07FB78AA64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5036" y="4004313"/>
            <a:ext cx="3047999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18715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6"/>
          <p:cNvSpPr txBox="1"/>
          <p:nvPr/>
        </p:nvSpPr>
        <p:spPr>
          <a:xfrm>
            <a:off x="506503" y="509075"/>
            <a:ext cx="703729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800" b="1" dirty="0">
                <a:solidFill>
                  <a:srgbClr val="54C5F9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Arial"/>
              </a:rPr>
              <a:t>Ⅳ</a:t>
            </a:r>
            <a:r>
              <a:rPr lang="ko-KR" sz="2800" b="1" dirty="0">
                <a:solidFill>
                  <a:srgbClr val="54C5F9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Arial"/>
              </a:rPr>
              <a:t>. </a:t>
            </a:r>
            <a:r>
              <a:rPr lang="en-US" altLang="ko-KR" sz="2800" b="1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Arial"/>
              </a:rPr>
              <a:t>Kotlin</a:t>
            </a:r>
            <a:endParaRPr dirty="0"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343E533-D65D-3D47-9B83-1DE09AC2B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B24E0-361A-DB46-8CB4-4D4A8DC2EEC4}" type="slidenum">
              <a:rPr kumimoji="1" lang="ko-Kore-KR" altLang="en-US" smtClean="0"/>
              <a:t>68</a:t>
            </a:fld>
            <a:endParaRPr kumimoji="1" lang="ko-Kore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4271632-923D-2040-31AC-DE9CE0D0DB6E}"/>
              </a:ext>
            </a:extLst>
          </p:cNvPr>
          <p:cNvSpPr/>
          <p:nvPr/>
        </p:nvSpPr>
        <p:spPr>
          <a:xfrm>
            <a:off x="707771" y="2620391"/>
            <a:ext cx="6060892" cy="17912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200" b="1" dirty="0">
                <a:solidFill>
                  <a:srgbClr val="1428A0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참고자료</a:t>
            </a:r>
            <a:endParaRPr lang="en-US" altLang="ko-Kore-KR" sz="1200" b="1" dirty="0">
              <a:solidFill>
                <a:srgbClr val="1428A0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algn="just">
              <a:lnSpc>
                <a:spcPct val="120000"/>
              </a:lnSpc>
            </a:pPr>
            <a:r>
              <a:rPr lang="ko-Kore-KR" altLang="en-US" sz="1600" dirty="0">
                <a:solidFill>
                  <a:srgbClr val="6245E3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・</a:t>
            </a:r>
            <a:r>
              <a:rPr lang="en-US" altLang="ko-Kore-KR" sz="1600" dirty="0">
                <a:solidFill>
                  <a:srgbClr val="B69D82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  <a:r>
              <a:rPr lang="en-US" altLang="ko-KR" sz="16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YouTube </a:t>
            </a:r>
            <a:r>
              <a:rPr lang="ko-KR" altLang="en-US" sz="16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온라인 강좌 위주 학습</a:t>
            </a:r>
            <a:endParaRPr lang="en-US" altLang="ko-Kore-KR" sz="1600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algn="just">
              <a:lnSpc>
                <a:spcPct val="120000"/>
              </a:lnSpc>
            </a:pPr>
            <a:r>
              <a:rPr lang="ko-KR" altLang="en-US" sz="1600" dirty="0">
                <a:solidFill>
                  <a:srgbClr val="6245E3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     →</a:t>
            </a:r>
            <a:r>
              <a:rPr lang="en-US" altLang="ko-Kore-KR" sz="1600" dirty="0">
                <a:solidFill>
                  <a:srgbClr val="B69D82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  <a:r>
              <a:rPr lang="en" altLang="ko-KR" sz="1600" dirty="0">
                <a:solidFill>
                  <a:srgbClr val="000000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hlinkClick r:id="rId3"/>
              </a:rPr>
              <a:t>https://youtu.be/8RIsukgeUVw</a:t>
            </a:r>
            <a:r>
              <a:rPr lang="ko-KR" altLang="en-US" sz="1600" dirty="0">
                <a:solidFill>
                  <a:srgbClr val="000000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  <a:endParaRPr lang="en-US" altLang="ko-KR" sz="1600" dirty="0">
              <a:solidFill>
                <a:srgbClr val="6245E3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algn="just">
              <a:lnSpc>
                <a:spcPct val="120000"/>
              </a:lnSpc>
            </a:pPr>
            <a:r>
              <a:rPr lang="ko-Kore-KR" altLang="en-US" sz="1600" dirty="0">
                <a:solidFill>
                  <a:srgbClr val="6245E3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・</a:t>
            </a:r>
            <a:r>
              <a:rPr lang="en-US" altLang="ko-Kore-KR" sz="1600" dirty="0">
                <a:solidFill>
                  <a:srgbClr val="B69D82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  <a:r>
              <a:rPr lang="en-US" altLang="ko-KR" sz="16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Kotlin Playground</a:t>
            </a:r>
          </a:p>
          <a:p>
            <a:pPr algn="just">
              <a:lnSpc>
                <a:spcPct val="120000"/>
              </a:lnSpc>
            </a:pPr>
            <a:r>
              <a:rPr lang="ko-KR" altLang="en-US" sz="1600" dirty="0">
                <a:solidFill>
                  <a:srgbClr val="6245E3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  </a:t>
            </a:r>
            <a:r>
              <a:rPr lang="en-US" altLang="ko-KR" sz="1600" dirty="0">
                <a:solidFill>
                  <a:srgbClr val="6245E3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 </a:t>
            </a:r>
            <a:r>
              <a:rPr lang="ko-KR" altLang="en-US" sz="1600" dirty="0">
                <a:solidFill>
                  <a:srgbClr val="6245E3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→</a:t>
            </a:r>
            <a:r>
              <a:rPr lang="en-US" altLang="ko-Kore-KR" sz="1600" dirty="0">
                <a:solidFill>
                  <a:srgbClr val="B69D82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  <a:r>
              <a:rPr lang="ko-KR" altLang="en-US" sz="1600" dirty="0">
                <a:solidFill>
                  <a:srgbClr val="000000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웹에서 </a:t>
            </a:r>
            <a:r>
              <a:rPr lang="en-US" altLang="ko-KR" sz="1600" dirty="0">
                <a:solidFill>
                  <a:srgbClr val="000000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Kotlin</a:t>
            </a:r>
            <a:r>
              <a:rPr lang="ko-KR" altLang="en-US" sz="1600" dirty="0">
                <a:solidFill>
                  <a:srgbClr val="000000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코드를 구동해볼 수 있음</a:t>
            </a:r>
            <a:endParaRPr lang="en-US" altLang="ko-Kore-KR" sz="1600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algn="just">
              <a:lnSpc>
                <a:spcPct val="120000"/>
              </a:lnSpc>
            </a:pPr>
            <a:r>
              <a:rPr lang="ko-KR" altLang="en-US" sz="1600" dirty="0">
                <a:solidFill>
                  <a:srgbClr val="6245E3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     →</a:t>
            </a:r>
            <a:r>
              <a:rPr lang="en-US" altLang="ko-Kore-KR" sz="1600" dirty="0">
                <a:solidFill>
                  <a:srgbClr val="B69D82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  <a:r>
              <a:rPr lang="en-US" altLang="ko-KR" sz="1600" dirty="0">
                <a:solidFill>
                  <a:srgbClr val="000000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hlinkClick r:id="rId4"/>
              </a:rPr>
              <a:t>https://play.kotlinlang.org/</a:t>
            </a:r>
            <a:r>
              <a:rPr lang="en-US" altLang="ko-KR" sz="1600" dirty="0">
                <a:solidFill>
                  <a:srgbClr val="000000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  <a:endParaRPr lang="en-US" altLang="ko-KR" sz="1600" dirty="0">
              <a:solidFill>
                <a:srgbClr val="6245E3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439911C-BD7F-8452-C07D-3CED7A3200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89480" y="2945861"/>
            <a:ext cx="3225805" cy="1464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38668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6"/>
          <p:cNvSpPr txBox="1"/>
          <p:nvPr/>
        </p:nvSpPr>
        <p:spPr>
          <a:xfrm>
            <a:off x="506503" y="509075"/>
            <a:ext cx="703729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800" b="1" dirty="0">
                <a:solidFill>
                  <a:srgbClr val="54C5F9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Arial"/>
              </a:rPr>
              <a:t>Ⅳ</a:t>
            </a:r>
            <a:r>
              <a:rPr lang="ko-KR" sz="2800" b="1" dirty="0">
                <a:solidFill>
                  <a:srgbClr val="54C5F9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Arial"/>
              </a:rPr>
              <a:t>. </a:t>
            </a:r>
            <a:r>
              <a:rPr lang="en-US" altLang="ko-KR" sz="2800" b="1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Arial"/>
              </a:rPr>
              <a:t>MVVM</a:t>
            </a:r>
            <a:endParaRPr dirty="0"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343E533-D65D-3D47-9B83-1DE09AC2B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B24E0-361A-DB46-8CB4-4D4A8DC2EEC4}" type="slidenum">
              <a:rPr kumimoji="1" lang="ko-Kore-KR" altLang="en-US" smtClean="0"/>
              <a:t>69</a:t>
            </a:fld>
            <a:endParaRPr kumimoji="1" lang="ko-Kore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10DF277-9728-7C76-6780-1AEF88C312BE}"/>
              </a:ext>
            </a:extLst>
          </p:cNvPr>
          <p:cNvSpPr/>
          <p:nvPr/>
        </p:nvSpPr>
        <p:spPr>
          <a:xfrm>
            <a:off x="777157" y="1557367"/>
            <a:ext cx="10423129" cy="9048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200" b="1" dirty="0">
                <a:solidFill>
                  <a:srgbClr val="1428A0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Android Jetpack</a:t>
            </a:r>
            <a:endParaRPr lang="en-US" altLang="ko-Kore-KR" sz="1200" b="1" dirty="0">
              <a:solidFill>
                <a:srgbClr val="1428A0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algn="just">
              <a:lnSpc>
                <a:spcPct val="120000"/>
              </a:lnSpc>
            </a:pPr>
            <a:r>
              <a:rPr lang="ko-Kore-KR" altLang="en-US" sz="1600" dirty="0">
                <a:solidFill>
                  <a:srgbClr val="6245E3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・</a:t>
            </a:r>
            <a:r>
              <a:rPr lang="en-US" altLang="ko-Kore-KR" sz="1600" dirty="0">
                <a:solidFill>
                  <a:srgbClr val="6245E3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  <a:r>
              <a:rPr lang="ko-KR" altLang="en-US" sz="16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개발자가 안드로이드 앱을 더 효율적으로 개발할 수 있도록 제공되는 라이브러리 및 도구 모음 </a:t>
            </a:r>
            <a:endParaRPr lang="en-US" altLang="ko-Kore-KR" sz="1600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algn="just">
              <a:lnSpc>
                <a:spcPct val="120000"/>
              </a:lnSpc>
            </a:pPr>
            <a:r>
              <a:rPr lang="ko-Kore-KR" altLang="en-US" sz="1600" dirty="0">
                <a:solidFill>
                  <a:srgbClr val="6245E3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・</a:t>
            </a:r>
            <a:r>
              <a:rPr lang="en-US" altLang="ko-Kore-KR" sz="1600" dirty="0">
                <a:solidFill>
                  <a:srgbClr val="B69D82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  <a:r>
              <a:rPr lang="ko-KR" altLang="en-US" sz="16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기존의 </a:t>
            </a:r>
            <a:r>
              <a:rPr lang="en-US" altLang="ko-KR" sz="16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Support Library</a:t>
            </a:r>
            <a:r>
              <a:rPr lang="ko-KR" altLang="en-US" sz="1600" dirty="0" err="1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를</a:t>
            </a:r>
            <a:r>
              <a:rPr lang="en-US" altLang="ko-KR" sz="16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  <a:r>
              <a:rPr lang="en-US" altLang="ko-KR" sz="1600" dirty="0" err="1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androidx</a:t>
            </a:r>
            <a:r>
              <a:rPr lang="en-US" altLang="ko-KR" sz="16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.*</a:t>
            </a:r>
            <a:r>
              <a:rPr lang="ko-KR" altLang="en-US" sz="16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로 대체함 </a:t>
            </a:r>
            <a:r>
              <a:rPr lang="en-US" altLang="ko-KR" sz="16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(</a:t>
            </a:r>
            <a:r>
              <a:rPr lang="ko-KR" altLang="en-US" sz="16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네이밍</a:t>
            </a:r>
            <a:r>
              <a:rPr lang="en-US" altLang="ko-KR" sz="16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,</a:t>
            </a:r>
            <a:r>
              <a:rPr lang="ko-KR" altLang="en-US" sz="16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단일 라이브러리</a:t>
            </a:r>
            <a:r>
              <a:rPr lang="en-US" altLang="ko-KR" sz="16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,</a:t>
            </a:r>
            <a:r>
              <a:rPr lang="ko-KR" altLang="en-US" sz="16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  <a:r>
              <a:rPr lang="en-US" altLang="ko-KR" sz="1600" dirty="0" err="1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multidex</a:t>
            </a:r>
            <a:r>
              <a:rPr lang="ko-KR" altLang="en-US" sz="16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문제 등</a:t>
            </a:r>
            <a:r>
              <a:rPr lang="en-US" altLang="ko-KR" sz="16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)</a:t>
            </a:r>
            <a:endParaRPr lang="en-US" altLang="ko-Kore-KR" sz="1600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DF22959-1A95-0321-B950-5FF4CBAA5C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1957" y="2672308"/>
            <a:ext cx="6408085" cy="323150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D5A3DDB-1EBB-708E-D81D-8008538C17E0}"/>
              </a:ext>
            </a:extLst>
          </p:cNvPr>
          <p:cNvSpPr txBox="1"/>
          <p:nvPr/>
        </p:nvSpPr>
        <p:spPr>
          <a:xfrm>
            <a:off x="707769" y="5903814"/>
            <a:ext cx="1005299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800" dirty="0">
                <a:solidFill>
                  <a:schemeClr val="bg1">
                    <a:lumMod val="7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* https://todaycode.tistory.com/40</a:t>
            </a:r>
          </a:p>
          <a:p>
            <a:r>
              <a:rPr lang="en-US" altLang="en-US" sz="800" dirty="0">
                <a:solidFill>
                  <a:schemeClr val="bg1">
                    <a:lumMod val="7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* https://medium.com/daangn/support-library-androidx-%EA%B7%B8%EB%A6%AC%EA%B3%A0-jetifier-%ED%95%AD%ED%95%B4%EA%B8%B0-2fb558f56be</a:t>
            </a:r>
          </a:p>
        </p:txBody>
      </p:sp>
    </p:spTree>
    <p:extLst>
      <p:ext uri="{BB962C8B-B14F-4D97-AF65-F5344CB8AC3E}">
        <p14:creationId xmlns:p14="http://schemas.microsoft.com/office/powerpoint/2010/main" val="6946342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6"/>
          <p:cNvSpPr txBox="1"/>
          <p:nvPr/>
        </p:nvSpPr>
        <p:spPr>
          <a:xfrm>
            <a:off x="1016002" y="4075872"/>
            <a:ext cx="10159998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400" b="1" dirty="0">
                <a:solidFill>
                  <a:schemeClr val="dk1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  <a:sym typeface="Arial"/>
              </a:rPr>
              <a:t>애플리케이션</a:t>
            </a:r>
            <a:endParaRPr sz="5400" b="1" dirty="0">
              <a:solidFill>
                <a:schemeClr val="dk1"/>
              </a:solidFill>
              <a:latin typeface="NanumSquareRoundOTF Bold" panose="020B0600000101010101" pitchFamily="34" charset="-127"/>
              <a:ea typeface="NanumSquareRoundOTF Bold" panose="020B0600000101010101" pitchFamily="34" charset="-127"/>
              <a:sym typeface="Arial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343E533-D65D-3D47-9B83-1DE09AC2B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B24E0-361A-DB46-8CB4-4D4A8DC2EEC4}" type="slidenum">
              <a:rPr kumimoji="1" lang="ko-Kore-KR" altLang="en-US" smtClean="0"/>
              <a:t>7</a:t>
            </a:fld>
            <a:endParaRPr kumimoji="1" lang="ko-Kore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16F3258-0628-C14F-8364-11FFE46BBE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3106" y="2322126"/>
            <a:ext cx="1223535" cy="122353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97783F8-889F-564B-A84C-52BFD990906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6675" t="24576" r="36675" b="24660"/>
          <a:stretch>
            <a:fillRect/>
          </a:stretch>
        </p:blipFill>
        <p:spPr>
          <a:xfrm>
            <a:off x="6365077" y="2366939"/>
            <a:ext cx="1178722" cy="1178722"/>
          </a:xfrm>
          <a:custGeom>
            <a:avLst/>
            <a:gdLst>
              <a:gd name="connsiteX0" fmla="*/ 715719 w 3249282"/>
              <a:gd name="connsiteY0" fmla="*/ 0 h 3249282"/>
              <a:gd name="connsiteX1" fmla="*/ 2533563 w 3249282"/>
              <a:gd name="connsiteY1" fmla="*/ 0 h 3249282"/>
              <a:gd name="connsiteX2" fmla="*/ 3249282 w 3249282"/>
              <a:gd name="connsiteY2" fmla="*/ 715719 h 3249282"/>
              <a:gd name="connsiteX3" fmla="*/ 3249282 w 3249282"/>
              <a:gd name="connsiteY3" fmla="*/ 2533563 h 3249282"/>
              <a:gd name="connsiteX4" fmla="*/ 2533563 w 3249282"/>
              <a:gd name="connsiteY4" fmla="*/ 3249282 h 3249282"/>
              <a:gd name="connsiteX5" fmla="*/ 715719 w 3249282"/>
              <a:gd name="connsiteY5" fmla="*/ 3249282 h 3249282"/>
              <a:gd name="connsiteX6" fmla="*/ 0 w 3249282"/>
              <a:gd name="connsiteY6" fmla="*/ 2533563 h 3249282"/>
              <a:gd name="connsiteX7" fmla="*/ 0 w 3249282"/>
              <a:gd name="connsiteY7" fmla="*/ 715719 h 3249282"/>
              <a:gd name="connsiteX8" fmla="*/ 715719 w 3249282"/>
              <a:gd name="connsiteY8" fmla="*/ 0 h 3249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49282" h="3249282">
                <a:moveTo>
                  <a:pt x="715719" y="0"/>
                </a:moveTo>
                <a:lnTo>
                  <a:pt x="2533563" y="0"/>
                </a:lnTo>
                <a:cubicBezTo>
                  <a:pt x="2928844" y="0"/>
                  <a:pt x="3249282" y="320438"/>
                  <a:pt x="3249282" y="715719"/>
                </a:cubicBezTo>
                <a:lnTo>
                  <a:pt x="3249282" y="2533563"/>
                </a:lnTo>
                <a:cubicBezTo>
                  <a:pt x="3249282" y="2928844"/>
                  <a:pt x="2928844" y="3249282"/>
                  <a:pt x="2533563" y="3249282"/>
                </a:cubicBezTo>
                <a:lnTo>
                  <a:pt x="715719" y="3249282"/>
                </a:lnTo>
                <a:cubicBezTo>
                  <a:pt x="320439" y="3249282"/>
                  <a:pt x="0" y="2928844"/>
                  <a:pt x="0" y="2533563"/>
                </a:cubicBezTo>
                <a:lnTo>
                  <a:pt x="0" y="715719"/>
                </a:lnTo>
                <a:cubicBezTo>
                  <a:pt x="0" y="320438"/>
                  <a:pt x="320439" y="0"/>
                  <a:pt x="715719" y="0"/>
                </a:cubicBezTo>
                <a:close/>
              </a:path>
            </a:pathLst>
          </a:custGeom>
        </p:spPr>
      </p:pic>
      <p:sp>
        <p:nvSpPr>
          <p:cNvPr id="3" name="Google Shape;120;p16">
            <a:extLst>
              <a:ext uri="{FF2B5EF4-FFF2-40B4-BE49-F238E27FC236}">
                <a16:creationId xmlns:a16="http://schemas.microsoft.com/office/drawing/2014/main" id="{13D467AE-9986-D10E-E870-20AB729E1CA9}"/>
              </a:ext>
            </a:extLst>
          </p:cNvPr>
          <p:cNvSpPr txBox="1"/>
          <p:nvPr/>
        </p:nvSpPr>
        <p:spPr>
          <a:xfrm>
            <a:off x="506503" y="509075"/>
            <a:ext cx="703729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b="1" dirty="0" err="1">
                <a:solidFill>
                  <a:srgbClr val="54C5F9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Arial"/>
              </a:rPr>
              <a:t>Ⅰ</a:t>
            </a:r>
            <a:r>
              <a:rPr lang="ko-KR" sz="2800" b="1" dirty="0">
                <a:solidFill>
                  <a:srgbClr val="54C5F9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Arial"/>
              </a:rPr>
              <a:t>. </a:t>
            </a:r>
            <a:r>
              <a:rPr lang="ko-KR" altLang="en-US" sz="2800" b="1" dirty="0" err="1">
                <a:solidFill>
                  <a:schemeClr val="dk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Arial"/>
              </a:rPr>
              <a:t>앱개발</a:t>
            </a:r>
            <a:r>
              <a:rPr lang="en-US" altLang="ko-KR" sz="2800" b="1" dirty="0">
                <a:solidFill>
                  <a:schemeClr val="dk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Arial"/>
              </a:rPr>
              <a:t>..?</a:t>
            </a:r>
            <a:endParaRPr dirty="0"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00668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6"/>
          <p:cNvSpPr txBox="1"/>
          <p:nvPr/>
        </p:nvSpPr>
        <p:spPr>
          <a:xfrm>
            <a:off x="506503" y="509075"/>
            <a:ext cx="703729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800" b="1" dirty="0">
                <a:solidFill>
                  <a:srgbClr val="54C5F9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Arial"/>
              </a:rPr>
              <a:t>Ⅳ</a:t>
            </a:r>
            <a:r>
              <a:rPr lang="ko-KR" sz="2800" b="1" dirty="0">
                <a:solidFill>
                  <a:srgbClr val="54C5F9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Arial"/>
              </a:rPr>
              <a:t>. </a:t>
            </a:r>
            <a:r>
              <a:rPr lang="en-US" altLang="ko-KR" sz="2800" b="1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Arial"/>
              </a:rPr>
              <a:t>MVVM</a:t>
            </a:r>
            <a:endParaRPr dirty="0"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343E533-D65D-3D47-9B83-1DE09AC2B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B24E0-361A-DB46-8CB4-4D4A8DC2EEC4}" type="slidenum">
              <a:rPr kumimoji="1" lang="ko-Kore-KR" altLang="en-US" smtClean="0"/>
              <a:t>70</a:t>
            </a:fld>
            <a:endParaRPr kumimoji="1" lang="ko-Kore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BC60F2B-7639-D64A-C003-77DAB47F51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1957" y="2672308"/>
            <a:ext cx="6408085" cy="3231506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78110771-0A12-D345-4861-5119AB1AE7D0}"/>
              </a:ext>
            </a:extLst>
          </p:cNvPr>
          <p:cNvSpPr/>
          <p:nvPr/>
        </p:nvSpPr>
        <p:spPr>
          <a:xfrm>
            <a:off x="777157" y="1557367"/>
            <a:ext cx="10423129" cy="9048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200" b="1" dirty="0">
                <a:solidFill>
                  <a:srgbClr val="1428A0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AAC</a:t>
            </a:r>
            <a:endParaRPr lang="en-US" altLang="ko-Kore-KR" sz="1200" b="1" dirty="0">
              <a:solidFill>
                <a:srgbClr val="1428A0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algn="just">
              <a:lnSpc>
                <a:spcPct val="120000"/>
              </a:lnSpc>
            </a:pPr>
            <a:r>
              <a:rPr lang="ko-Kore-KR" altLang="en-US" sz="1600" dirty="0">
                <a:solidFill>
                  <a:srgbClr val="7157E6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・</a:t>
            </a:r>
            <a:r>
              <a:rPr lang="en-US" altLang="ko-Kore-KR" sz="1600" dirty="0">
                <a:solidFill>
                  <a:srgbClr val="7157E6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  <a:r>
              <a:rPr lang="ko-KR" altLang="en-US" sz="16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개발자가 안드로이드 앱을 더 효율적으로 개발할 수 있도록 제공되는 라이브러리 및 도구 모음 </a:t>
            </a:r>
            <a:endParaRPr lang="en-US" altLang="ko-Kore-KR" sz="1600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algn="just">
              <a:lnSpc>
                <a:spcPct val="120000"/>
              </a:lnSpc>
            </a:pPr>
            <a:r>
              <a:rPr lang="ko-Kore-KR" altLang="en-US" sz="1600" dirty="0">
                <a:solidFill>
                  <a:srgbClr val="7157E6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・</a:t>
            </a:r>
            <a:r>
              <a:rPr lang="en-US" altLang="ko-Kore-KR" sz="1600" dirty="0">
                <a:solidFill>
                  <a:srgbClr val="7157E6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  <a:r>
              <a:rPr lang="ko-KR" altLang="en-US" sz="16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기존의 </a:t>
            </a:r>
            <a:r>
              <a:rPr lang="en-US" altLang="ko-KR" sz="16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Support Library</a:t>
            </a:r>
            <a:r>
              <a:rPr lang="ko-KR" altLang="en-US" sz="1600" dirty="0" err="1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를</a:t>
            </a:r>
            <a:r>
              <a:rPr lang="en-US" altLang="ko-KR" sz="16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  <a:r>
              <a:rPr lang="en-US" altLang="ko-KR" sz="1600" dirty="0" err="1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androidx</a:t>
            </a:r>
            <a:r>
              <a:rPr lang="en-US" altLang="ko-KR" sz="16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.*</a:t>
            </a:r>
            <a:r>
              <a:rPr lang="ko-KR" altLang="en-US" sz="16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로 대체함 </a:t>
            </a:r>
            <a:r>
              <a:rPr lang="en-US" altLang="ko-KR" sz="16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(</a:t>
            </a:r>
            <a:r>
              <a:rPr lang="ko-KR" altLang="en-US" sz="16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네이밍</a:t>
            </a:r>
            <a:r>
              <a:rPr lang="en-US" altLang="ko-KR" sz="16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,</a:t>
            </a:r>
            <a:r>
              <a:rPr lang="ko-KR" altLang="en-US" sz="16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단일 라이브러리</a:t>
            </a:r>
            <a:r>
              <a:rPr lang="en-US" altLang="ko-KR" sz="16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,</a:t>
            </a:r>
            <a:r>
              <a:rPr lang="ko-KR" altLang="en-US" sz="16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  <a:r>
              <a:rPr lang="en-US" altLang="ko-KR" sz="1600" dirty="0" err="1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multidex</a:t>
            </a:r>
            <a:r>
              <a:rPr lang="ko-KR" altLang="en-US" sz="16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문제 등</a:t>
            </a:r>
            <a:r>
              <a:rPr lang="en-US" altLang="ko-KR" sz="16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)</a:t>
            </a:r>
            <a:endParaRPr lang="en-US" altLang="ko-Kore-KR" sz="1600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5" name="모서리가 둥근 직사각형 6">
            <a:extLst>
              <a:ext uri="{FF2B5EF4-FFF2-40B4-BE49-F238E27FC236}">
                <a16:creationId xmlns:a16="http://schemas.microsoft.com/office/drawing/2014/main" id="{0657D726-9666-156B-A1E5-9482281991A7}"/>
              </a:ext>
            </a:extLst>
          </p:cNvPr>
          <p:cNvSpPr/>
          <p:nvPr/>
        </p:nvSpPr>
        <p:spPr>
          <a:xfrm>
            <a:off x="2795175" y="2598370"/>
            <a:ext cx="1963822" cy="1807779"/>
          </a:xfrm>
          <a:prstGeom prst="roundRect">
            <a:avLst>
              <a:gd name="adj" fmla="val 10853"/>
            </a:avLst>
          </a:prstGeom>
          <a:solidFill>
            <a:schemeClr val="accent1">
              <a:alpha val="0"/>
            </a:schemeClr>
          </a:solidFill>
          <a:ln w="63500">
            <a:solidFill>
              <a:srgbClr val="6245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7522189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6"/>
          <p:cNvSpPr txBox="1"/>
          <p:nvPr/>
        </p:nvSpPr>
        <p:spPr>
          <a:xfrm>
            <a:off x="506503" y="509075"/>
            <a:ext cx="703729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800" b="1" dirty="0">
                <a:solidFill>
                  <a:srgbClr val="54C5F9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Arial"/>
              </a:rPr>
              <a:t>Ⅳ</a:t>
            </a:r>
            <a:r>
              <a:rPr lang="ko-KR" sz="2800" b="1" dirty="0">
                <a:solidFill>
                  <a:srgbClr val="54C5F9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Arial"/>
              </a:rPr>
              <a:t>. </a:t>
            </a:r>
            <a:r>
              <a:rPr lang="en-US" altLang="ko-KR" sz="2800" b="1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Arial"/>
              </a:rPr>
              <a:t>MVVM</a:t>
            </a:r>
            <a:endParaRPr dirty="0"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343E533-D65D-3D47-9B83-1DE09AC2B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B24E0-361A-DB46-8CB4-4D4A8DC2EEC4}" type="slidenum">
              <a:rPr kumimoji="1" lang="ko-Kore-KR" altLang="en-US" smtClean="0"/>
              <a:t>71</a:t>
            </a:fld>
            <a:endParaRPr kumimoji="1" lang="ko-Kore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B37E6BF-29F0-7DAD-0315-7C9AC5D000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1095" y="1646878"/>
            <a:ext cx="4834558" cy="4164601"/>
          </a:xfrm>
          <a:prstGeom prst="rect">
            <a:avLst/>
          </a:prstGeom>
        </p:spPr>
      </p:pic>
      <p:pic>
        <p:nvPicPr>
          <p:cNvPr id="7" name="Picture 4" descr="활동 상태 변경에 따라 ViewModel의 수명 주기를 설명합니다.">
            <a:extLst>
              <a:ext uri="{FF2B5EF4-FFF2-40B4-BE49-F238E27FC236}">
                <a16:creationId xmlns:a16="http://schemas.microsoft.com/office/drawing/2014/main" id="{720EB570-44A0-4B09-E460-4D247FE053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904" b="13847"/>
          <a:stretch/>
        </p:blipFill>
        <p:spPr bwMode="auto">
          <a:xfrm>
            <a:off x="5668459" y="1147260"/>
            <a:ext cx="2185271" cy="2328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3E274DA5-3912-5CAB-F78E-8092F52CBE4E}"/>
              </a:ext>
            </a:extLst>
          </p:cNvPr>
          <p:cNvSpPr/>
          <p:nvPr/>
        </p:nvSpPr>
        <p:spPr>
          <a:xfrm>
            <a:off x="777157" y="2265508"/>
            <a:ext cx="6102614" cy="28253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200" b="1" dirty="0" err="1">
                <a:solidFill>
                  <a:srgbClr val="1428A0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ViewModel</a:t>
            </a:r>
            <a:endParaRPr lang="en-US" altLang="ko-KR" sz="1200" b="1" dirty="0">
              <a:solidFill>
                <a:srgbClr val="1428A0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>
              <a:lnSpc>
                <a:spcPct val="120000"/>
              </a:lnSpc>
            </a:pPr>
            <a:r>
              <a:rPr lang="ko-Kore-KR" altLang="en-US" sz="1600" dirty="0">
                <a:solidFill>
                  <a:srgbClr val="7157E6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・</a:t>
            </a:r>
            <a:r>
              <a:rPr lang="en-US" altLang="ko-Kore-KR" sz="1600" dirty="0">
                <a:solidFill>
                  <a:srgbClr val="7157E6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  <a:r>
              <a:rPr lang="en-US" altLang="ko-Kore-KR" sz="16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View</a:t>
            </a:r>
            <a:r>
              <a:rPr lang="ko-KR" altLang="en-US" sz="16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와 분리되어 </a:t>
            </a:r>
            <a:r>
              <a:rPr lang="en-US" altLang="ko-KR" sz="16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UI </a:t>
            </a:r>
            <a:r>
              <a:rPr lang="ko-KR" altLang="en-US" sz="16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관련 데이터를 저장 및 관리</a:t>
            </a:r>
            <a:endParaRPr lang="en-US" altLang="ko-KR" sz="1600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>
              <a:lnSpc>
                <a:spcPct val="120000"/>
              </a:lnSpc>
            </a:pPr>
            <a:r>
              <a:rPr lang="ko-Kore-KR" altLang="en-US" sz="1600" dirty="0">
                <a:solidFill>
                  <a:srgbClr val="7157E6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・</a:t>
            </a:r>
            <a:r>
              <a:rPr lang="en-US" altLang="ko-Kore-KR" sz="1600" dirty="0">
                <a:solidFill>
                  <a:srgbClr val="7157E6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  <a:r>
              <a:rPr lang="en-US" altLang="ko-Kore-KR" sz="16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View</a:t>
            </a:r>
            <a:r>
              <a:rPr lang="ko-KR" altLang="en-US" sz="16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와 별도의 생명주기를 가짐</a:t>
            </a:r>
            <a:endParaRPr lang="en-US" altLang="ko-KR" sz="1600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600" b="1" dirty="0">
                <a:solidFill>
                  <a:srgbClr val="6245E3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    →</a:t>
            </a:r>
            <a:r>
              <a:rPr lang="en-US" altLang="ko-Kore-KR" sz="1600" b="1" dirty="0">
                <a:solidFill>
                  <a:srgbClr val="B69D82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  <a:r>
              <a:rPr lang="ko-KR" altLang="en-US" sz="16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화면 전환과 같이 </a:t>
            </a:r>
            <a:r>
              <a:rPr lang="en-US" altLang="ko-KR" sz="1600" dirty="0" err="1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onDestroy</a:t>
            </a:r>
            <a:r>
              <a:rPr lang="en-US" altLang="ko-KR" sz="16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  <a:r>
              <a:rPr lang="ko-KR" altLang="en-US" sz="16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이후에도 </a:t>
            </a:r>
            <a:endParaRPr lang="en-US" altLang="ko-KR" sz="1600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6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        </a:t>
            </a:r>
            <a:r>
              <a:rPr lang="ko-KR" altLang="en-US" sz="16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상태를 유지할 수 있다</a:t>
            </a:r>
            <a:endParaRPr lang="en-US" altLang="ko-KR" sz="1600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>
              <a:lnSpc>
                <a:spcPct val="120000"/>
              </a:lnSpc>
            </a:pPr>
            <a:endParaRPr lang="en-US" altLang="ko-KR" sz="1200" b="1" dirty="0">
              <a:solidFill>
                <a:srgbClr val="1428A0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200" b="1" dirty="0" err="1">
                <a:solidFill>
                  <a:srgbClr val="1428A0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LiveData</a:t>
            </a:r>
            <a:endParaRPr lang="en-US" altLang="ko-KR" sz="1200" b="1" dirty="0">
              <a:solidFill>
                <a:srgbClr val="1428A0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>
              <a:lnSpc>
                <a:spcPct val="120000"/>
              </a:lnSpc>
            </a:pPr>
            <a:r>
              <a:rPr lang="ko-Kore-KR" altLang="en-US" sz="1600" dirty="0">
                <a:solidFill>
                  <a:srgbClr val="7157E6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・</a:t>
            </a:r>
            <a:r>
              <a:rPr lang="en-US" altLang="ko-Kore-KR" sz="1600" dirty="0">
                <a:solidFill>
                  <a:srgbClr val="7157E6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  <a:r>
              <a:rPr lang="ko-KR" altLang="en-US" sz="16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데이터가 변하는 것을 관찰할 수 있도록 해주는 홀더 클래스</a:t>
            </a:r>
            <a:endParaRPr lang="en-US" altLang="ko-KR" sz="1600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600" b="1" dirty="0">
                <a:solidFill>
                  <a:srgbClr val="6245E3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    →</a:t>
            </a:r>
            <a:r>
              <a:rPr lang="en-US" altLang="ko-Kore-KR" sz="1600" b="1" dirty="0">
                <a:solidFill>
                  <a:srgbClr val="B69D82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  <a:r>
              <a:rPr lang="en-US" altLang="ko-Kore-KR" sz="16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observe() </a:t>
            </a:r>
            <a:r>
              <a:rPr lang="ko-KR" altLang="en-US" sz="1600" dirty="0" err="1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메소드로</a:t>
            </a:r>
            <a:r>
              <a:rPr lang="ko-KR" altLang="en-US" sz="16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  <a:r>
              <a:rPr lang="ko-KR" altLang="en-US" sz="1600" dirty="0" err="1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람다함수를</a:t>
            </a:r>
            <a:r>
              <a:rPr lang="ko-KR" altLang="en-US" sz="16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인자로 전달하면 데이터가</a:t>
            </a:r>
            <a:endParaRPr lang="en-US" altLang="ko-KR" sz="1600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6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          </a:t>
            </a:r>
            <a:r>
              <a:rPr lang="ko-KR" altLang="en-US" sz="16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변경될 때마다 해당 </a:t>
            </a:r>
            <a:r>
              <a:rPr lang="ko-KR" altLang="en-US" sz="1600" dirty="0" err="1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람다함수를</a:t>
            </a:r>
            <a:r>
              <a:rPr lang="ko-KR" altLang="en-US" sz="16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실행하게 됨</a:t>
            </a:r>
            <a:endParaRPr lang="en-US" altLang="ko-KR" sz="1600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2ED43F-FB16-C7D3-FA83-59B85C960C18}"/>
              </a:ext>
            </a:extLst>
          </p:cNvPr>
          <p:cNvSpPr txBox="1"/>
          <p:nvPr/>
        </p:nvSpPr>
        <p:spPr>
          <a:xfrm>
            <a:off x="707769" y="5603362"/>
            <a:ext cx="1005299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800" dirty="0">
                <a:solidFill>
                  <a:schemeClr val="bg1">
                    <a:lumMod val="7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* https://developer.android.com/topic/libraries/architecture/viewmodel?hl=ko</a:t>
            </a:r>
          </a:p>
          <a:p>
            <a:r>
              <a:rPr lang="en-US" altLang="en-US" sz="800" dirty="0">
                <a:solidFill>
                  <a:schemeClr val="bg1">
                    <a:lumMod val="7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* https://developer.android.com/topic/libraries/architecture/livedata?hl=ko</a:t>
            </a:r>
          </a:p>
          <a:p>
            <a:r>
              <a:rPr lang="en-US" altLang="en-US" sz="800" dirty="0">
                <a:solidFill>
                  <a:schemeClr val="bg1">
                    <a:lumMod val="7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* https://blog.yena.io/studynote/2019/03/16/Android-MVVM-AAC-1.html</a:t>
            </a:r>
          </a:p>
          <a:p>
            <a:r>
              <a:rPr lang="en-US" altLang="en-US" sz="800" dirty="0">
                <a:solidFill>
                  <a:schemeClr val="bg1">
                    <a:lumMod val="7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* https://todaycode.tistory.com/33</a:t>
            </a:r>
          </a:p>
        </p:txBody>
      </p:sp>
      <p:sp>
        <p:nvSpPr>
          <p:cNvPr id="10" name="자유형 11">
            <a:extLst>
              <a:ext uri="{FF2B5EF4-FFF2-40B4-BE49-F238E27FC236}">
                <a16:creationId xmlns:a16="http://schemas.microsoft.com/office/drawing/2014/main" id="{986C9379-E033-6895-3C50-59194C9ADD10}"/>
              </a:ext>
            </a:extLst>
          </p:cNvPr>
          <p:cNvSpPr/>
          <p:nvPr/>
        </p:nvSpPr>
        <p:spPr>
          <a:xfrm rot="5400000">
            <a:off x="7140969" y="2278823"/>
            <a:ext cx="1875609" cy="359629"/>
          </a:xfrm>
          <a:custGeom>
            <a:avLst/>
            <a:gdLst>
              <a:gd name="connsiteX0" fmla="*/ 0 w 1875609"/>
              <a:gd name="connsiteY0" fmla="*/ 359629 h 359629"/>
              <a:gd name="connsiteX1" fmla="*/ 1094584 w 1875609"/>
              <a:gd name="connsiteY1" fmla="*/ 0 h 359629"/>
              <a:gd name="connsiteX2" fmla="*/ 1636879 w 1875609"/>
              <a:gd name="connsiteY2" fmla="*/ 0 h 359629"/>
              <a:gd name="connsiteX3" fmla="*/ 1875609 w 1875609"/>
              <a:gd name="connsiteY3" fmla="*/ 359629 h 359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75609" h="359629">
                <a:moveTo>
                  <a:pt x="0" y="359629"/>
                </a:moveTo>
                <a:lnTo>
                  <a:pt x="1094584" y="0"/>
                </a:lnTo>
                <a:lnTo>
                  <a:pt x="1636879" y="0"/>
                </a:lnTo>
                <a:lnTo>
                  <a:pt x="1875609" y="359629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75558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6"/>
          <p:cNvSpPr txBox="1"/>
          <p:nvPr/>
        </p:nvSpPr>
        <p:spPr>
          <a:xfrm>
            <a:off x="506503" y="509075"/>
            <a:ext cx="703729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800" b="1" dirty="0">
                <a:solidFill>
                  <a:srgbClr val="54C5F9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Arial"/>
              </a:rPr>
              <a:t>Ⅳ</a:t>
            </a:r>
            <a:r>
              <a:rPr lang="ko-KR" sz="2800" b="1" dirty="0">
                <a:solidFill>
                  <a:srgbClr val="54C5F9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Arial"/>
              </a:rPr>
              <a:t>. </a:t>
            </a:r>
            <a:r>
              <a:rPr lang="en-US" altLang="ko-KR" sz="2800" b="1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Arial"/>
              </a:rPr>
              <a:t>MVVM</a:t>
            </a:r>
            <a:endParaRPr dirty="0"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343E533-D65D-3D47-9B83-1DE09AC2B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B24E0-361A-DB46-8CB4-4D4A8DC2EEC4}" type="slidenum">
              <a:rPr kumimoji="1" lang="ko-Kore-KR" altLang="en-US" smtClean="0"/>
              <a:t>72</a:t>
            </a:fld>
            <a:endParaRPr kumimoji="1" lang="ko-Kore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B78AD6A-F72E-E4B6-A609-7392A29C1F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1095" y="1646878"/>
            <a:ext cx="4834558" cy="4164601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CDC15545-DAA2-741B-2886-1C9D33B356FF}"/>
              </a:ext>
            </a:extLst>
          </p:cNvPr>
          <p:cNvSpPr/>
          <p:nvPr/>
        </p:nvSpPr>
        <p:spPr>
          <a:xfrm>
            <a:off x="777157" y="1880044"/>
            <a:ext cx="6102614" cy="20128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200" b="1" dirty="0">
                <a:solidFill>
                  <a:srgbClr val="1428A0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Model-View-</a:t>
            </a:r>
            <a:r>
              <a:rPr lang="en-US" altLang="ko-KR" sz="1200" b="1" dirty="0" err="1">
                <a:solidFill>
                  <a:srgbClr val="1428A0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ViewModel</a:t>
            </a:r>
            <a:r>
              <a:rPr lang="en-US" altLang="ko-KR" sz="1200" b="1" dirty="0">
                <a:solidFill>
                  <a:srgbClr val="1428A0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  <a:r>
              <a:rPr lang="ko-KR" altLang="en-US" sz="1200" b="1" dirty="0">
                <a:solidFill>
                  <a:srgbClr val="1428A0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패턴</a:t>
            </a:r>
            <a:endParaRPr lang="en-US" altLang="ko-KR" sz="1200" b="1" dirty="0">
              <a:solidFill>
                <a:srgbClr val="1428A0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>
              <a:lnSpc>
                <a:spcPct val="120000"/>
              </a:lnSpc>
            </a:pPr>
            <a:r>
              <a:rPr lang="ko-Kore-KR" altLang="en-US" sz="1600" dirty="0">
                <a:solidFill>
                  <a:srgbClr val="7157E6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・</a:t>
            </a:r>
            <a:r>
              <a:rPr lang="en-US" altLang="ko-Kore-KR" sz="1600" dirty="0">
                <a:solidFill>
                  <a:srgbClr val="7157E6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  <a:r>
              <a:rPr lang="ko-KR" altLang="en-US" sz="16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앞서 살펴본 모든 내용들로 </a:t>
            </a:r>
            <a:r>
              <a:rPr lang="en-US" altLang="ko-KR" sz="16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MVVM </a:t>
            </a:r>
            <a:r>
              <a:rPr lang="ko-KR" altLang="en-US" sz="16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패턴을 구현함</a:t>
            </a:r>
            <a:endParaRPr lang="en-US" altLang="ko-KR" sz="1600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>
              <a:lnSpc>
                <a:spcPct val="120000"/>
              </a:lnSpc>
            </a:pPr>
            <a:endParaRPr lang="en-US" altLang="ko-KR" sz="1600" b="1" dirty="0">
              <a:solidFill>
                <a:srgbClr val="1428A0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200" b="1" dirty="0">
                <a:solidFill>
                  <a:srgbClr val="1428A0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MVVM </a:t>
            </a:r>
            <a:r>
              <a:rPr lang="ko-KR" altLang="en-US" sz="1200" b="1" dirty="0">
                <a:solidFill>
                  <a:srgbClr val="1428A0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패턴 장점</a:t>
            </a:r>
            <a:endParaRPr lang="en-US" altLang="ko-KR" sz="1200" b="1" dirty="0">
              <a:solidFill>
                <a:srgbClr val="1428A0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>
              <a:lnSpc>
                <a:spcPct val="120000"/>
              </a:lnSpc>
            </a:pPr>
            <a:r>
              <a:rPr lang="ko-Kore-KR" altLang="en-US" sz="1600" dirty="0">
                <a:solidFill>
                  <a:srgbClr val="7157E6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・</a:t>
            </a:r>
            <a:r>
              <a:rPr lang="en-US" altLang="ko-Kore-KR" sz="1600" dirty="0">
                <a:solidFill>
                  <a:srgbClr val="7157E6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  <a:r>
              <a:rPr lang="en-US" altLang="ko-KR" sz="16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Controller </a:t>
            </a:r>
            <a:r>
              <a:rPr lang="ko-KR" altLang="en-US" sz="16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역할 감소</a:t>
            </a:r>
            <a:endParaRPr lang="en-US" altLang="ko-KR" sz="1600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>
              <a:lnSpc>
                <a:spcPct val="120000"/>
              </a:lnSpc>
            </a:pPr>
            <a:r>
              <a:rPr lang="ko-Kore-KR" altLang="en-US" sz="1600" dirty="0">
                <a:solidFill>
                  <a:srgbClr val="7157E6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・</a:t>
            </a:r>
            <a:r>
              <a:rPr lang="en-US" altLang="ko-Kore-KR" sz="1600" dirty="0">
                <a:solidFill>
                  <a:srgbClr val="7157E6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  <a:r>
              <a:rPr lang="ko-KR" altLang="en-US" sz="16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역할을 분리하고 모듈화 가능</a:t>
            </a:r>
            <a:endParaRPr lang="en-US" altLang="ko-KR" sz="1600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>
              <a:lnSpc>
                <a:spcPct val="120000"/>
              </a:lnSpc>
            </a:pPr>
            <a:r>
              <a:rPr lang="ko-Kore-KR" altLang="en-US" sz="1600" dirty="0">
                <a:solidFill>
                  <a:srgbClr val="7157E6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・</a:t>
            </a:r>
            <a:r>
              <a:rPr lang="en-US" altLang="ko-Kore-KR" sz="1600" dirty="0">
                <a:solidFill>
                  <a:srgbClr val="7157E6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  <a:r>
              <a:rPr lang="en-US" altLang="ko-Kore-KR" sz="16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View</a:t>
            </a:r>
            <a:r>
              <a:rPr lang="ko-KR" altLang="en-US" sz="16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가 </a:t>
            </a:r>
            <a:r>
              <a:rPr lang="en-US" altLang="ko-KR" sz="16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Observe </a:t>
            </a:r>
            <a:r>
              <a:rPr lang="ko-KR" altLang="en-US" sz="1600" dirty="0">
                <a:solidFill>
                  <a:srgbClr val="6245E3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→</a:t>
            </a:r>
            <a:r>
              <a:rPr lang="en-US" altLang="ko-KR" sz="16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  <a:r>
              <a:rPr lang="ko-KR" altLang="en-US" sz="16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데이터 불일치 확률 감소</a:t>
            </a:r>
            <a:endParaRPr lang="en-US" altLang="ko-KR" sz="1600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5" name="모서리가 둥근 직사각형 6">
            <a:extLst>
              <a:ext uri="{FF2B5EF4-FFF2-40B4-BE49-F238E27FC236}">
                <a16:creationId xmlns:a16="http://schemas.microsoft.com/office/drawing/2014/main" id="{6E3A0A5F-434D-1D21-DD1D-28C2121B7379}"/>
              </a:ext>
            </a:extLst>
          </p:cNvPr>
          <p:cNvSpPr/>
          <p:nvPr/>
        </p:nvSpPr>
        <p:spPr>
          <a:xfrm>
            <a:off x="1105413" y="4517178"/>
            <a:ext cx="853957" cy="382221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View</a:t>
            </a:r>
            <a:endParaRPr lang="ko-KR" altLang="en-US" sz="1600" dirty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11" name="모서리가 둥근 직사각형 7">
            <a:extLst>
              <a:ext uri="{FF2B5EF4-FFF2-40B4-BE49-F238E27FC236}">
                <a16:creationId xmlns:a16="http://schemas.microsoft.com/office/drawing/2014/main" id="{8955E5DF-AB85-4A07-981C-9551EF004C51}"/>
              </a:ext>
            </a:extLst>
          </p:cNvPr>
          <p:cNvSpPr/>
          <p:nvPr/>
        </p:nvSpPr>
        <p:spPr>
          <a:xfrm>
            <a:off x="2959810" y="4517178"/>
            <a:ext cx="1378518" cy="382221"/>
          </a:xfrm>
          <a:prstGeom prst="roundRect">
            <a:avLst/>
          </a:prstGeom>
          <a:solidFill>
            <a:srgbClr val="4A86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err="1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ViewModel</a:t>
            </a:r>
            <a:endParaRPr lang="ko-KR" altLang="en-US" sz="1600" dirty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12" name="모서리가 둥근 직사각형 8">
            <a:extLst>
              <a:ext uri="{FF2B5EF4-FFF2-40B4-BE49-F238E27FC236}">
                <a16:creationId xmlns:a16="http://schemas.microsoft.com/office/drawing/2014/main" id="{149BD665-A8F5-936E-E240-228D031ED208}"/>
              </a:ext>
            </a:extLst>
          </p:cNvPr>
          <p:cNvSpPr/>
          <p:nvPr/>
        </p:nvSpPr>
        <p:spPr>
          <a:xfrm>
            <a:off x="4686466" y="4517178"/>
            <a:ext cx="993016" cy="382221"/>
          </a:xfrm>
          <a:prstGeom prst="roundRect">
            <a:avLst/>
          </a:prstGeom>
          <a:solidFill>
            <a:srgbClr val="7157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Model</a:t>
            </a:r>
            <a:endParaRPr lang="ko-KR" altLang="en-US" sz="1600" dirty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13" name="모서리가 둥근 직사각형 9">
            <a:extLst>
              <a:ext uri="{FF2B5EF4-FFF2-40B4-BE49-F238E27FC236}">
                <a16:creationId xmlns:a16="http://schemas.microsoft.com/office/drawing/2014/main" id="{50D077A9-8CD0-F146-4588-56A30C124BC8}"/>
              </a:ext>
            </a:extLst>
          </p:cNvPr>
          <p:cNvSpPr/>
          <p:nvPr/>
        </p:nvSpPr>
        <p:spPr>
          <a:xfrm>
            <a:off x="1105414" y="5643545"/>
            <a:ext cx="1355010" cy="382221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Controller</a:t>
            </a:r>
            <a:endParaRPr lang="ko-KR" altLang="en-US" sz="1600" dirty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14" name="모서리가 둥근 직사각형 10">
            <a:extLst>
              <a:ext uri="{FF2B5EF4-FFF2-40B4-BE49-F238E27FC236}">
                <a16:creationId xmlns:a16="http://schemas.microsoft.com/office/drawing/2014/main" id="{1A263CD0-9360-8C4F-6DDD-E49B77CCB996}"/>
              </a:ext>
            </a:extLst>
          </p:cNvPr>
          <p:cNvSpPr/>
          <p:nvPr/>
        </p:nvSpPr>
        <p:spPr>
          <a:xfrm>
            <a:off x="2959811" y="5875081"/>
            <a:ext cx="993016" cy="382221"/>
          </a:xfrm>
          <a:prstGeom prst="roundRect">
            <a:avLst/>
          </a:prstGeom>
          <a:solidFill>
            <a:srgbClr val="7157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Model</a:t>
            </a:r>
            <a:endParaRPr lang="ko-KR" altLang="en-US" sz="1600" dirty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15" name="모서리가 둥근 직사각형 11">
            <a:extLst>
              <a:ext uri="{FF2B5EF4-FFF2-40B4-BE49-F238E27FC236}">
                <a16:creationId xmlns:a16="http://schemas.microsoft.com/office/drawing/2014/main" id="{22D2218C-69C3-E349-86E4-BDB58F172D68}"/>
              </a:ext>
            </a:extLst>
          </p:cNvPr>
          <p:cNvSpPr/>
          <p:nvPr/>
        </p:nvSpPr>
        <p:spPr>
          <a:xfrm>
            <a:off x="2959810" y="5409758"/>
            <a:ext cx="853957" cy="382221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View</a:t>
            </a:r>
            <a:endParaRPr lang="ko-KR" altLang="en-US" sz="1600" dirty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cxnSp>
        <p:nvCxnSpPr>
          <p:cNvPr id="16" name="꺾인 연결선 12">
            <a:extLst>
              <a:ext uri="{FF2B5EF4-FFF2-40B4-BE49-F238E27FC236}">
                <a16:creationId xmlns:a16="http://schemas.microsoft.com/office/drawing/2014/main" id="{3E1B0A6C-FF24-EC11-0A71-3175C1ACDDDB}"/>
              </a:ext>
            </a:extLst>
          </p:cNvPr>
          <p:cNvCxnSpPr>
            <a:stCxn id="13" idx="3"/>
            <a:endCxn id="14" idx="1"/>
          </p:cNvCxnSpPr>
          <p:nvPr/>
        </p:nvCxnSpPr>
        <p:spPr>
          <a:xfrm>
            <a:off x="2460424" y="5834656"/>
            <a:ext cx="499387" cy="231536"/>
          </a:xfrm>
          <a:prstGeom prst="bentConnector3">
            <a:avLst/>
          </a:prstGeom>
          <a:ln w="127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꺾인 연결선 13">
            <a:extLst>
              <a:ext uri="{FF2B5EF4-FFF2-40B4-BE49-F238E27FC236}">
                <a16:creationId xmlns:a16="http://schemas.microsoft.com/office/drawing/2014/main" id="{40A83869-95C4-97C3-2675-1D712562F687}"/>
              </a:ext>
            </a:extLst>
          </p:cNvPr>
          <p:cNvCxnSpPr>
            <a:stCxn id="13" idx="3"/>
            <a:endCxn id="15" idx="1"/>
          </p:cNvCxnSpPr>
          <p:nvPr/>
        </p:nvCxnSpPr>
        <p:spPr>
          <a:xfrm flipV="1">
            <a:off x="2460424" y="5600869"/>
            <a:ext cx="499386" cy="233787"/>
          </a:xfrm>
          <a:prstGeom prst="bentConnector3">
            <a:avLst/>
          </a:prstGeom>
          <a:ln w="127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4235712C-51C1-1632-AC3F-361E39524C66}"/>
              </a:ext>
            </a:extLst>
          </p:cNvPr>
          <p:cNvCxnSpPr>
            <a:stCxn id="5" idx="3"/>
            <a:endCxn id="11" idx="1"/>
          </p:cNvCxnSpPr>
          <p:nvPr/>
        </p:nvCxnSpPr>
        <p:spPr>
          <a:xfrm>
            <a:off x="1959370" y="4708289"/>
            <a:ext cx="1000440" cy="0"/>
          </a:xfrm>
          <a:prstGeom prst="straightConnector1">
            <a:avLst/>
          </a:prstGeom>
          <a:ln w="127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C0547687-6744-8342-6702-D35D908A6967}"/>
              </a:ext>
            </a:extLst>
          </p:cNvPr>
          <p:cNvCxnSpPr>
            <a:stCxn id="11" idx="3"/>
            <a:endCxn id="12" idx="1"/>
          </p:cNvCxnSpPr>
          <p:nvPr/>
        </p:nvCxnSpPr>
        <p:spPr>
          <a:xfrm>
            <a:off x="4338328" y="4708289"/>
            <a:ext cx="348138" cy="0"/>
          </a:xfrm>
          <a:prstGeom prst="straightConnector1">
            <a:avLst/>
          </a:prstGeom>
          <a:ln w="12700">
            <a:solidFill>
              <a:schemeClr val="bg1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A10EAB90-8936-58F9-5BFB-4093098B8D51}"/>
              </a:ext>
            </a:extLst>
          </p:cNvPr>
          <p:cNvSpPr txBox="1"/>
          <p:nvPr/>
        </p:nvSpPr>
        <p:spPr>
          <a:xfrm>
            <a:off x="2078990" y="4482799"/>
            <a:ext cx="761747" cy="261610"/>
          </a:xfrm>
          <a:prstGeom prst="rect">
            <a:avLst/>
          </a:prstGeom>
          <a:noFill/>
          <a:ln w="12700"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7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Observe</a:t>
            </a:r>
            <a:endParaRPr lang="ko-KR" altLang="en-US" sz="1100" dirty="0">
              <a:solidFill>
                <a:schemeClr val="bg1">
                  <a:lumMod val="75000"/>
                </a:schemeClr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9C926BE-0085-6535-0A9F-E96840AE7AB4}"/>
              </a:ext>
            </a:extLst>
          </p:cNvPr>
          <p:cNvSpPr/>
          <p:nvPr/>
        </p:nvSpPr>
        <p:spPr>
          <a:xfrm>
            <a:off x="1012603" y="4225127"/>
            <a:ext cx="427482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000" dirty="0">
                <a:solidFill>
                  <a:schemeClr val="bg1">
                    <a:lumMod val="7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&lt;MVVM </a:t>
            </a:r>
            <a:r>
              <a:rPr lang="ko-KR" altLang="en-US" sz="1000" dirty="0">
                <a:solidFill>
                  <a:schemeClr val="bg1">
                    <a:lumMod val="7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패턴</a:t>
            </a:r>
            <a:r>
              <a:rPr lang="en-US" altLang="ko-Kore-KR" sz="1000" dirty="0">
                <a:solidFill>
                  <a:schemeClr val="bg1">
                    <a:lumMod val="7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&gt;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2B8A178-9D84-8AFF-F68C-2BBB215F52C7}"/>
              </a:ext>
            </a:extLst>
          </p:cNvPr>
          <p:cNvSpPr/>
          <p:nvPr/>
        </p:nvSpPr>
        <p:spPr>
          <a:xfrm>
            <a:off x="1012603" y="5210142"/>
            <a:ext cx="270453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000" dirty="0">
                <a:solidFill>
                  <a:schemeClr val="bg1">
                    <a:lumMod val="7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&lt;MVC </a:t>
            </a:r>
            <a:r>
              <a:rPr lang="ko-KR" altLang="en-US" sz="1000" dirty="0">
                <a:solidFill>
                  <a:schemeClr val="bg1">
                    <a:lumMod val="7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패턴</a:t>
            </a:r>
            <a:r>
              <a:rPr lang="en-US" altLang="ko-Kore-KR" sz="1000" dirty="0">
                <a:solidFill>
                  <a:schemeClr val="bg1">
                    <a:lumMod val="7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327767018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6"/>
          <p:cNvSpPr txBox="1"/>
          <p:nvPr/>
        </p:nvSpPr>
        <p:spPr>
          <a:xfrm>
            <a:off x="506503" y="509075"/>
            <a:ext cx="703729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800" b="1" dirty="0">
                <a:solidFill>
                  <a:srgbClr val="54C5F9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Arial"/>
              </a:rPr>
              <a:t>Ⅳ</a:t>
            </a:r>
            <a:r>
              <a:rPr lang="ko-KR" sz="2800" b="1" dirty="0">
                <a:solidFill>
                  <a:srgbClr val="54C5F9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Arial"/>
              </a:rPr>
              <a:t>. </a:t>
            </a:r>
            <a:r>
              <a:rPr lang="en-US" altLang="ko-KR" sz="2800" b="1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Arial"/>
              </a:rPr>
              <a:t>Clean Architecture</a:t>
            </a:r>
            <a:endParaRPr dirty="0"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343E533-D65D-3D47-9B83-1DE09AC2B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B24E0-361A-DB46-8CB4-4D4A8DC2EEC4}" type="slidenum">
              <a:rPr kumimoji="1" lang="ko-Kore-KR" altLang="en-US" smtClean="0"/>
              <a:t>73</a:t>
            </a:fld>
            <a:endParaRPr kumimoji="1" lang="ko-Kore-KR" altLang="en-US"/>
          </a:p>
        </p:txBody>
      </p:sp>
      <p:pic>
        <p:nvPicPr>
          <p:cNvPr id="1026" name="Picture 2" descr="Discover the Benefits of Android Clean Architecture">
            <a:extLst>
              <a:ext uri="{FF2B5EF4-FFF2-40B4-BE49-F238E27FC236}">
                <a16:creationId xmlns:a16="http://schemas.microsoft.com/office/drawing/2014/main" id="{E6299819-7FCE-3C5D-A028-3D29491B1B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0189" y="1558178"/>
            <a:ext cx="6551621" cy="4118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822029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75"/>
          <p:cNvSpPr txBox="1"/>
          <p:nvPr/>
        </p:nvSpPr>
        <p:spPr>
          <a:xfrm>
            <a:off x="4807527" y="4319265"/>
            <a:ext cx="5631367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sz="1800" dirty="0">
              <a:solidFill>
                <a:schemeClr val="dk1"/>
              </a:solidFill>
              <a:latin typeface="NanumSquareRoundOTF Regular" panose="020B0600000101010101" pitchFamily="34" charset="-127"/>
              <a:ea typeface="NanumSquareRoundOTF Regular" panose="020B0600000101010101" pitchFamily="34" charset="-127"/>
              <a:cs typeface="Arial"/>
              <a:sym typeface="Arial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 dirty="0">
                <a:solidFill>
                  <a:schemeClr val="dk1"/>
                </a:solidFill>
                <a:latin typeface="NanumSquareRoundOTF ExtraBold" panose="020B0600000101010101" pitchFamily="34" charset="-127"/>
                <a:ea typeface="NanumSquareRoundOTF ExtraBold" panose="020B0600000101010101" pitchFamily="34" charset="-127"/>
                <a:cs typeface="Arial"/>
                <a:sym typeface="Arial"/>
              </a:rPr>
              <a:t>김  도  균</a:t>
            </a:r>
            <a:endParaRPr b="1" dirty="0">
              <a:latin typeface="NanumSquareRoundOTF ExtraBold" panose="020B0600000101010101" pitchFamily="34" charset="-127"/>
              <a:ea typeface="NanumSquareRoundOTF ExtraBold" panose="020B0600000101010101" pitchFamily="34" charset="-127"/>
            </a:endParaRPr>
          </a:p>
        </p:txBody>
      </p:sp>
      <p:sp>
        <p:nvSpPr>
          <p:cNvPr id="620" name="Google Shape;620;p75"/>
          <p:cNvSpPr txBox="1"/>
          <p:nvPr/>
        </p:nvSpPr>
        <p:spPr>
          <a:xfrm>
            <a:off x="4569315" y="1756019"/>
            <a:ext cx="5862426" cy="1817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b="1" dirty="0">
                <a:solidFill>
                  <a:schemeClr val="dk1"/>
                </a:solidFill>
                <a:latin typeface="NanumSquareRoundOTF ExtraBold" panose="020B0600000101010101" pitchFamily="34" charset="-127"/>
                <a:ea typeface="NanumSquareRoundOTF ExtraBold" panose="020B0600000101010101" pitchFamily="34" charset="-127"/>
                <a:cs typeface="Arial"/>
                <a:sym typeface="Arial"/>
              </a:rPr>
              <a:t>질문은 언제나 환영합니다!</a:t>
            </a:r>
            <a:endParaRPr b="1" dirty="0">
              <a:latin typeface="NanumSquareRoundOTF ExtraBold" panose="020B0600000101010101" pitchFamily="34" charset="-127"/>
              <a:ea typeface="NanumSquareRoundOTF ExtraBold" panose="020B0600000101010101" pitchFamily="34" charset="-127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  <a:latin typeface="NanumSquareRoundOTF Regular" panose="020B0600000101010101" pitchFamily="34" charset="-127"/>
              <a:ea typeface="NanumSquareRoundOTF Regular" panose="020B0600000101010101" pitchFamily="34" charset="-127"/>
              <a:cs typeface="Arial"/>
              <a:sym typeface="Arial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>
                <a:solidFill>
                  <a:schemeClr val="dk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cs typeface="Arial"/>
                <a:sym typeface="Arial"/>
              </a:rPr>
              <a:t>강의 자료는 구글 </a:t>
            </a:r>
            <a:r>
              <a:rPr lang="ko-KR" dirty="0" err="1">
                <a:solidFill>
                  <a:schemeClr val="dk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cs typeface="Arial"/>
                <a:sym typeface="Arial"/>
              </a:rPr>
              <a:t>클래스룸을</a:t>
            </a:r>
            <a:r>
              <a:rPr lang="ko-KR" dirty="0">
                <a:solidFill>
                  <a:schemeClr val="dk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cs typeface="Arial"/>
                <a:sym typeface="Arial"/>
              </a:rPr>
              <a:t> 통해</a:t>
            </a:r>
            <a:endParaRPr dirty="0">
              <a:solidFill>
                <a:schemeClr val="dk1"/>
              </a:solidFill>
              <a:latin typeface="NanumSquareRoundOTF Regular" panose="020B0600000101010101" pitchFamily="34" charset="-127"/>
              <a:ea typeface="NanumSquareRoundOTF Regular" panose="020B0600000101010101" pitchFamily="34" charset="-127"/>
              <a:cs typeface="Arial"/>
              <a:sym typeface="Arial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>
                <a:solidFill>
                  <a:schemeClr val="dk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cs typeface="Arial"/>
                <a:sym typeface="Arial"/>
              </a:rPr>
              <a:t>다운받으실 수 있습니다</a:t>
            </a:r>
            <a:endParaRPr dirty="0">
              <a:solidFill>
                <a:schemeClr val="dk1"/>
              </a:solidFill>
              <a:latin typeface="NanumSquareRoundOTF Regular" panose="020B0600000101010101" pitchFamily="34" charset="-127"/>
              <a:ea typeface="NanumSquareRoundOTF Regular" panose="020B0600000101010101" pitchFamily="34" charset="-127"/>
              <a:cs typeface="Arial"/>
              <a:sym typeface="Arial"/>
            </a:endParaRPr>
          </a:p>
        </p:txBody>
      </p:sp>
      <p:sp>
        <p:nvSpPr>
          <p:cNvPr id="621" name="Google Shape;621;p75"/>
          <p:cNvSpPr/>
          <p:nvPr/>
        </p:nvSpPr>
        <p:spPr>
          <a:xfrm>
            <a:off x="6309561" y="5229383"/>
            <a:ext cx="4122180" cy="8097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cs typeface="Arial"/>
                <a:sym typeface="Arial"/>
              </a:rPr>
              <a:t>uhug</a:t>
            </a:r>
            <a:r>
              <a:rPr lang="ko-KR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cs typeface="Arial"/>
                <a:sym typeface="Arial"/>
              </a:rPr>
              <a:t>@</a:t>
            </a:r>
            <a:r>
              <a:rPr lang="en-US" altLang="ko-KR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cs typeface="Arial"/>
                <a:sym typeface="Arial"/>
              </a:rPr>
              <a:t>naver.com</a:t>
            </a:r>
            <a:endParaRPr 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NanumSquareRoundOTF Regular" panose="020B0600000101010101" pitchFamily="34" charset="-127"/>
              <a:ea typeface="NanumSquareRoundOTF Regular" panose="020B0600000101010101" pitchFamily="34" charset="-127"/>
              <a:cs typeface="Arial"/>
              <a:sym typeface="Arial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b="1" dirty="0">
                <a:solidFill>
                  <a:schemeClr val="bg1">
                    <a:lumMod val="65000"/>
                  </a:schemeClr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cs typeface="Arial"/>
                <a:sym typeface="Arial"/>
              </a:rPr>
              <a:t>010·4713·2190</a:t>
            </a:r>
            <a:endParaRPr lang="en-US" dirty="0">
              <a:solidFill>
                <a:schemeClr val="bg1">
                  <a:lumMod val="65000"/>
                </a:schemeClr>
              </a:solidFill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FA84938-B31B-A34F-A762-1569A23A3D07}"/>
              </a:ext>
            </a:extLst>
          </p:cNvPr>
          <p:cNvSpPr/>
          <p:nvPr/>
        </p:nvSpPr>
        <p:spPr>
          <a:xfrm>
            <a:off x="1753106" y="1010771"/>
            <a:ext cx="3364864" cy="4860360"/>
          </a:xfrm>
          <a:prstGeom prst="rect">
            <a:avLst/>
          </a:prstGeom>
          <a:solidFill>
            <a:schemeClr val="bg1"/>
          </a:solidFill>
          <a:ln>
            <a:gradFill flip="none" rotWithShape="1">
              <a:gsLst>
                <a:gs pos="0">
                  <a:srgbClr val="54C5F9"/>
                </a:gs>
                <a:gs pos="100000">
                  <a:srgbClr val="00579B"/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4E36093-92D7-0343-BCE7-424EDE6C064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1501" b="40913"/>
          <a:stretch/>
        </p:blipFill>
        <p:spPr>
          <a:xfrm>
            <a:off x="4267786" y="4871259"/>
            <a:ext cx="652709" cy="324995"/>
          </a:xfrm>
          <a:prstGeom prst="rect">
            <a:avLst/>
          </a:prstGeom>
        </p:spPr>
      </p:pic>
      <p:pic>
        <p:nvPicPr>
          <p:cNvPr id="4" name="Picture 2" descr="Android Studio - Wikipedia">
            <a:extLst>
              <a:ext uri="{FF2B5EF4-FFF2-40B4-BE49-F238E27FC236}">
                <a16:creationId xmlns:a16="http://schemas.microsoft.com/office/drawing/2014/main" id="{80128C01-4CBA-10A3-83FB-C44C6A364C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5212" y="2659817"/>
            <a:ext cx="1545283" cy="1545283"/>
          </a:xfrm>
          <a:prstGeom prst="rect">
            <a:avLst/>
          </a:prstGeom>
          <a:noFill/>
          <a:effectLst>
            <a:outerShdw blurRad="190500" dist="25400" dir="5400000" algn="t" rotWithShape="0">
              <a:prstClr val="black">
                <a:alpha val="1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D2BC679-4F9F-52C6-F9C5-CB1F5D1B0E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8168" y="1829248"/>
            <a:ext cx="1729944" cy="83056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343E533-D65D-3D47-9B83-1DE09AC2B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B24E0-361A-DB46-8CB4-4D4A8DC2EEC4}" type="slidenum">
              <a:rPr kumimoji="1" lang="ko-Kore-KR" altLang="en-US" smtClean="0"/>
              <a:t>8</a:t>
            </a:fld>
            <a:endParaRPr kumimoji="1" lang="ko-Kore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16F3258-0628-C14F-8364-11FFE46BBE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3106" y="2322126"/>
            <a:ext cx="1223535" cy="122353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97783F8-889F-564B-A84C-52BFD990906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6675" t="24576" r="36675" b="24660"/>
          <a:stretch>
            <a:fillRect/>
          </a:stretch>
        </p:blipFill>
        <p:spPr>
          <a:xfrm>
            <a:off x="6365077" y="2366939"/>
            <a:ext cx="1178722" cy="1178722"/>
          </a:xfrm>
          <a:custGeom>
            <a:avLst/>
            <a:gdLst>
              <a:gd name="connsiteX0" fmla="*/ 715719 w 3249282"/>
              <a:gd name="connsiteY0" fmla="*/ 0 h 3249282"/>
              <a:gd name="connsiteX1" fmla="*/ 2533563 w 3249282"/>
              <a:gd name="connsiteY1" fmla="*/ 0 h 3249282"/>
              <a:gd name="connsiteX2" fmla="*/ 3249282 w 3249282"/>
              <a:gd name="connsiteY2" fmla="*/ 715719 h 3249282"/>
              <a:gd name="connsiteX3" fmla="*/ 3249282 w 3249282"/>
              <a:gd name="connsiteY3" fmla="*/ 2533563 h 3249282"/>
              <a:gd name="connsiteX4" fmla="*/ 2533563 w 3249282"/>
              <a:gd name="connsiteY4" fmla="*/ 3249282 h 3249282"/>
              <a:gd name="connsiteX5" fmla="*/ 715719 w 3249282"/>
              <a:gd name="connsiteY5" fmla="*/ 3249282 h 3249282"/>
              <a:gd name="connsiteX6" fmla="*/ 0 w 3249282"/>
              <a:gd name="connsiteY6" fmla="*/ 2533563 h 3249282"/>
              <a:gd name="connsiteX7" fmla="*/ 0 w 3249282"/>
              <a:gd name="connsiteY7" fmla="*/ 715719 h 3249282"/>
              <a:gd name="connsiteX8" fmla="*/ 715719 w 3249282"/>
              <a:gd name="connsiteY8" fmla="*/ 0 h 3249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49282" h="3249282">
                <a:moveTo>
                  <a:pt x="715719" y="0"/>
                </a:moveTo>
                <a:lnTo>
                  <a:pt x="2533563" y="0"/>
                </a:lnTo>
                <a:cubicBezTo>
                  <a:pt x="2928844" y="0"/>
                  <a:pt x="3249282" y="320438"/>
                  <a:pt x="3249282" y="715719"/>
                </a:cubicBezTo>
                <a:lnTo>
                  <a:pt x="3249282" y="2533563"/>
                </a:lnTo>
                <a:cubicBezTo>
                  <a:pt x="3249282" y="2928844"/>
                  <a:pt x="2928844" y="3249282"/>
                  <a:pt x="2533563" y="3249282"/>
                </a:cubicBezTo>
                <a:lnTo>
                  <a:pt x="715719" y="3249282"/>
                </a:lnTo>
                <a:cubicBezTo>
                  <a:pt x="320439" y="3249282"/>
                  <a:pt x="0" y="2928844"/>
                  <a:pt x="0" y="2533563"/>
                </a:cubicBezTo>
                <a:lnTo>
                  <a:pt x="0" y="715719"/>
                </a:lnTo>
                <a:cubicBezTo>
                  <a:pt x="0" y="320438"/>
                  <a:pt x="320439" y="0"/>
                  <a:pt x="715719" y="0"/>
                </a:cubicBezTo>
                <a:close/>
              </a:path>
            </a:pathLst>
          </a:custGeom>
        </p:spPr>
      </p:pic>
      <p:sp>
        <p:nvSpPr>
          <p:cNvPr id="9" name="Google Shape;121;p16">
            <a:extLst>
              <a:ext uri="{FF2B5EF4-FFF2-40B4-BE49-F238E27FC236}">
                <a16:creationId xmlns:a16="http://schemas.microsoft.com/office/drawing/2014/main" id="{FF69E6EE-6E60-5B4A-92A7-15ACF0E1445B}"/>
              </a:ext>
            </a:extLst>
          </p:cNvPr>
          <p:cNvSpPr txBox="1"/>
          <p:nvPr/>
        </p:nvSpPr>
        <p:spPr>
          <a:xfrm>
            <a:off x="1016002" y="3901700"/>
            <a:ext cx="10159998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b="1" dirty="0">
                <a:solidFill>
                  <a:schemeClr val="dk1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  <a:sym typeface="Arial"/>
              </a:rPr>
              <a:t>애플리케이션은</a:t>
            </a:r>
            <a:endParaRPr lang="en-US" altLang="ko-KR" sz="2800" b="1" dirty="0">
              <a:solidFill>
                <a:schemeClr val="dk1"/>
              </a:solidFill>
              <a:latin typeface="NanumSquareRoundOTF Bold" panose="020B0600000101010101" pitchFamily="34" charset="-127"/>
              <a:ea typeface="NanumSquareRoundOTF Bold" panose="020B0600000101010101" pitchFamily="34" charset="-127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000" b="1" dirty="0">
                <a:solidFill>
                  <a:schemeClr val="dk1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  <a:sym typeface="Arial"/>
              </a:rPr>
              <a:t>어떻게 만들지</a:t>
            </a:r>
            <a:r>
              <a:rPr lang="en-US" altLang="ko-KR" sz="4000" b="1" dirty="0">
                <a:solidFill>
                  <a:schemeClr val="dk1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  <a:sym typeface="Arial"/>
              </a:rPr>
              <a:t>..?</a:t>
            </a:r>
            <a:endParaRPr sz="4800" b="1" dirty="0">
              <a:solidFill>
                <a:schemeClr val="dk1"/>
              </a:solidFill>
              <a:latin typeface="NanumSquareRoundOTF Bold" panose="020B0600000101010101" pitchFamily="34" charset="-127"/>
              <a:ea typeface="NanumSquareRoundOTF Bold" panose="020B0600000101010101" pitchFamily="34" charset="-127"/>
              <a:sym typeface="Arial"/>
            </a:endParaRPr>
          </a:p>
        </p:txBody>
      </p:sp>
      <p:sp>
        <p:nvSpPr>
          <p:cNvPr id="3" name="Google Shape;120;p16">
            <a:extLst>
              <a:ext uri="{FF2B5EF4-FFF2-40B4-BE49-F238E27FC236}">
                <a16:creationId xmlns:a16="http://schemas.microsoft.com/office/drawing/2014/main" id="{3686FCC5-1B91-AAB3-782F-3FBD2FBCE010}"/>
              </a:ext>
            </a:extLst>
          </p:cNvPr>
          <p:cNvSpPr txBox="1"/>
          <p:nvPr/>
        </p:nvSpPr>
        <p:spPr>
          <a:xfrm>
            <a:off x="506503" y="509075"/>
            <a:ext cx="703729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b="1" dirty="0" err="1">
                <a:solidFill>
                  <a:srgbClr val="54C5F9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Arial"/>
              </a:rPr>
              <a:t>Ⅰ</a:t>
            </a:r>
            <a:r>
              <a:rPr lang="ko-KR" sz="2800" b="1" dirty="0">
                <a:solidFill>
                  <a:srgbClr val="54C5F9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Arial"/>
              </a:rPr>
              <a:t>. </a:t>
            </a:r>
            <a:r>
              <a:rPr lang="ko-KR" altLang="en-US" sz="2800" b="1" dirty="0" err="1">
                <a:solidFill>
                  <a:schemeClr val="dk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Arial"/>
              </a:rPr>
              <a:t>앱개발</a:t>
            </a:r>
            <a:r>
              <a:rPr lang="en-US" altLang="ko-KR" sz="2800" b="1" dirty="0">
                <a:solidFill>
                  <a:schemeClr val="dk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Arial"/>
              </a:rPr>
              <a:t>..?</a:t>
            </a:r>
            <a:endParaRPr dirty="0"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30785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343E533-D65D-3D47-9B83-1DE09AC2B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B24E0-361A-DB46-8CB4-4D4A8DC2EEC4}" type="slidenum">
              <a:rPr kumimoji="1" lang="ko-Kore-KR" altLang="en-US" smtClean="0"/>
              <a:t>9</a:t>
            </a:fld>
            <a:endParaRPr kumimoji="1" lang="ko-Kore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16F3258-0628-C14F-8364-11FFE46BBE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4934" y="2430647"/>
            <a:ext cx="1223535" cy="122353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97783F8-889F-564B-A84C-52BFD990906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6675" t="24576" r="36675" b="24660"/>
          <a:stretch>
            <a:fillRect/>
          </a:stretch>
        </p:blipFill>
        <p:spPr>
          <a:xfrm>
            <a:off x="9746905" y="2475460"/>
            <a:ext cx="1178722" cy="1178722"/>
          </a:xfrm>
          <a:custGeom>
            <a:avLst/>
            <a:gdLst>
              <a:gd name="connsiteX0" fmla="*/ 715719 w 3249282"/>
              <a:gd name="connsiteY0" fmla="*/ 0 h 3249282"/>
              <a:gd name="connsiteX1" fmla="*/ 2533563 w 3249282"/>
              <a:gd name="connsiteY1" fmla="*/ 0 h 3249282"/>
              <a:gd name="connsiteX2" fmla="*/ 3249282 w 3249282"/>
              <a:gd name="connsiteY2" fmla="*/ 715719 h 3249282"/>
              <a:gd name="connsiteX3" fmla="*/ 3249282 w 3249282"/>
              <a:gd name="connsiteY3" fmla="*/ 2533563 h 3249282"/>
              <a:gd name="connsiteX4" fmla="*/ 2533563 w 3249282"/>
              <a:gd name="connsiteY4" fmla="*/ 3249282 h 3249282"/>
              <a:gd name="connsiteX5" fmla="*/ 715719 w 3249282"/>
              <a:gd name="connsiteY5" fmla="*/ 3249282 h 3249282"/>
              <a:gd name="connsiteX6" fmla="*/ 0 w 3249282"/>
              <a:gd name="connsiteY6" fmla="*/ 2533563 h 3249282"/>
              <a:gd name="connsiteX7" fmla="*/ 0 w 3249282"/>
              <a:gd name="connsiteY7" fmla="*/ 715719 h 3249282"/>
              <a:gd name="connsiteX8" fmla="*/ 715719 w 3249282"/>
              <a:gd name="connsiteY8" fmla="*/ 0 h 3249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49282" h="3249282">
                <a:moveTo>
                  <a:pt x="715719" y="0"/>
                </a:moveTo>
                <a:lnTo>
                  <a:pt x="2533563" y="0"/>
                </a:lnTo>
                <a:cubicBezTo>
                  <a:pt x="2928844" y="0"/>
                  <a:pt x="3249282" y="320438"/>
                  <a:pt x="3249282" y="715719"/>
                </a:cubicBezTo>
                <a:lnTo>
                  <a:pt x="3249282" y="2533563"/>
                </a:lnTo>
                <a:cubicBezTo>
                  <a:pt x="3249282" y="2928844"/>
                  <a:pt x="2928844" y="3249282"/>
                  <a:pt x="2533563" y="3249282"/>
                </a:cubicBezTo>
                <a:lnTo>
                  <a:pt x="715719" y="3249282"/>
                </a:lnTo>
                <a:cubicBezTo>
                  <a:pt x="320439" y="3249282"/>
                  <a:pt x="0" y="2928844"/>
                  <a:pt x="0" y="2533563"/>
                </a:cubicBezTo>
                <a:lnTo>
                  <a:pt x="0" y="715719"/>
                </a:lnTo>
                <a:cubicBezTo>
                  <a:pt x="0" y="320438"/>
                  <a:pt x="320439" y="0"/>
                  <a:pt x="715719" y="0"/>
                </a:cubicBezTo>
                <a:close/>
              </a:path>
            </a:pathLst>
          </a:custGeom>
        </p:spPr>
      </p:pic>
      <p:sp>
        <p:nvSpPr>
          <p:cNvPr id="10" name="Google Shape;121;p16">
            <a:extLst>
              <a:ext uri="{FF2B5EF4-FFF2-40B4-BE49-F238E27FC236}">
                <a16:creationId xmlns:a16="http://schemas.microsoft.com/office/drawing/2014/main" id="{2F884332-2C28-E44D-8A06-16A5D770FEB8}"/>
              </a:ext>
            </a:extLst>
          </p:cNvPr>
          <p:cNvSpPr txBox="1"/>
          <p:nvPr/>
        </p:nvSpPr>
        <p:spPr>
          <a:xfrm>
            <a:off x="899887" y="3180932"/>
            <a:ext cx="2627084" cy="7283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 b="1" dirty="0">
                <a:solidFill>
                  <a:schemeClr val="dk1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  <a:sym typeface="Arial"/>
              </a:rPr>
              <a:t>프로그래밍</a:t>
            </a:r>
            <a:endParaRPr sz="6000" b="1" dirty="0">
              <a:solidFill>
                <a:schemeClr val="dk1"/>
              </a:solidFill>
              <a:latin typeface="NanumSquareRoundOTF Bold" panose="020B0600000101010101" pitchFamily="34" charset="-127"/>
              <a:ea typeface="NanumSquareRoundOTF Bold" panose="020B0600000101010101" pitchFamily="34" charset="-127"/>
              <a:sym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276446-93CD-C24E-9567-BBBECD677067}"/>
              </a:ext>
            </a:extLst>
          </p:cNvPr>
          <p:cNvSpPr txBox="1"/>
          <p:nvPr/>
        </p:nvSpPr>
        <p:spPr>
          <a:xfrm>
            <a:off x="4970590" y="3006502"/>
            <a:ext cx="171072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ore-KR" altLang="en-US" sz="3200" b="1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설치파일</a:t>
            </a:r>
            <a:endParaRPr kumimoji="1" lang="en-US" altLang="ko-Kore-KR" sz="3200" b="1" dirty="0"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  <a:p>
            <a:pPr algn="ctr"/>
            <a:r>
              <a:rPr kumimoji="1" lang="ko-Kore-KR" altLang="en-US" sz="3200" b="1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만들기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E5B0C68-1891-1D4A-AD2B-0E5FD2EB20A0}"/>
              </a:ext>
            </a:extLst>
          </p:cNvPr>
          <p:cNvSpPr txBox="1"/>
          <p:nvPr/>
        </p:nvSpPr>
        <p:spPr>
          <a:xfrm>
            <a:off x="8308221" y="3813031"/>
            <a:ext cx="25635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400" b="1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스토어에 </a:t>
            </a:r>
            <a:r>
              <a:rPr kumimoji="1" lang="ko-KR" altLang="en-US" sz="2400" b="1" dirty="0" err="1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설치파일</a:t>
            </a:r>
            <a:endParaRPr kumimoji="1" lang="en-US" altLang="ko-KR" sz="2400" b="1" dirty="0"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  <a:p>
            <a:pPr algn="ctr"/>
            <a:r>
              <a:rPr kumimoji="1" lang="ko-KR" altLang="en-US" sz="2400" b="1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올리기</a:t>
            </a:r>
            <a:endParaRPr kumimoji="1" lang="ko-Kore-KR" altLang="en-US" sz="2400" b="1" dirty="0"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</p:txBody>
      </p:sp>
      <p:sp>
        <p:nvSpPr>
          <p:cNvPr id="5" name="오른쪽 화살표[R] 4">
            <a:extLst>
              <a:ext uri="{FF2B5EF4-FFF2-40B4-BE49-F238E27FC236}">
                <a16:creationId xmlns:a16="http://schemas.microsoft.com/office/drawing/2014/main" id="{5BC9581C-E591-FE49-90D9-FB7426EB01B2}"/>
              </a:ext>
            </a:extLst>
          </p:cNvPr>
          <p:cNvSpPr/>
          <p:nvPr/>
        </p:nvSpPr>
        <p:spPr>
          <a:xfrm>
            <a:off x="3699937" y="3180932"/>
            <a:ext cx="914400" cy="632099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오른쪽 화살표[R] 12">
            <a:extLst>
              <a:ext uri="{FF2B5EF4-FFF2-40B4-BE49-F238E27FC236}">
                <a16:creationId xmlns:a16="http://schemas.microsoft.com/office/drawing/2014/main" id="{D1CE94F1-0208-974C-8AFF-11EE316C63C8}"/>
              </a:ext>
            </a:extLst>
          </p:cNvPr>
          <p:cNvSpPr/>
          <p:nvPr/>
        </p:nvSpPr>
        <p:spPr>
          <a:xfrm>
            <a:off x="6922109" y="3180932"/>
            <a:ext cx="914400" cy="632099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A1F7B7D8-2882-664B-B075-2CF0F775D9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11960" y="3216853"/>
            <a:ext cx="560255" cy="560255"/>
          </a:xfrm>
          <a:prstGeom prst="rect">
            <a:avLst/>
          </a:prstGeom>
          <a:ln>
            <a:noFill/>
          </a:ln>
          <a:effectLst>
            <a:outerShdw blurRad="88900" dist="25400" dir="5400000" algn="t" rotWithShape="0">
              <a:prstClr val="black">
                <a:alpha val="20000"/>
              </a:prstClr>
            </a:outerShdw>
          </a:effectLst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425F215-B1EE-594E-B443-8ADDBBC244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5095" y="3279308"/>
            <a:ext cx="663374" cy="374874"/>
          </a:xfrm>
          <a:prstGeom prst="rect">
            <a:avLst/>
          </a:prstGeom>
        </p:spPr>
      </p:pic>
      <p:sp>
        <p:nvSpPr>
          <p:cNvPr id="3" name="Google Shape;120;p16">
            <a:extLst>
              <a:ext uri="{FF2B5EF4-FFF2-40B4-BE49-F238E27FC236}">
                <a16:creationId xmlns:a16="http://schemas.microsoft.com/office/drawing/2014/main" id="{0DE2F3D4-B083-0199-8A03-2896896B2721}"/>
              </a:ext>
            </a:extLst>
          </p:cNvPr>
          <p:cNvSpPr txBox="1"/>
          <p:nvPr/>
        </p:nvSpPr>
        <p:spPr>
          <a:xfrm>
            <a:off x="506503" y="509075"/>
            <a:ext cx="703729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b="1" dirty="0" err="1">
                <a:solidFill>
                  <a:srgbClr val="54C5F9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Arial"/>
              </a:rPr>
              <a:t>Ⅰ</a:t>
            </a:r>
            <a:r>
              <a:rPr lang="ko-KR" sz="2800" b="1" dirty="0">
                <a:solidFill>
                  <a:srgbClr val="54C5F9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Arial"/>
              </a:rPr>
              <a:t>. </a:t>
            </a:r>
            <a:r>
              <a:rPr lang="ko-KR" altLang="en-US" sz="2800" b="1" dirty="0" err="1">
                <a:solidFill>
                  <a:schemeClr val="dk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Arial"/>
              </a:rPr>
              <a:t>앱개발</a:t>
            </a:r>
            <a:r>
              <a:rPr lang="en-US" altLang="ko-KR" sz="2800" b="1" dirty="0">
                <a:solidFill>
                  <a:schemeClr val="dk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Arial"/>
              </a:rPr>
              <a:t>..?</a:t>
            </a:r>
            <a:endParaRPr dirty="0"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652780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4843</TotalTime>
  <Words>2121</Words>
  <Application>Microsoft Office PowerPoint</Application>
  <PresentationFormat>와이드스크린</PresentationFormat>
  <Paragraphs>500</Paragraphs>
  <Slides>74</Slides>
  <Notes>74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74</vt:i4>
      </vt:variant>
    </vt:vector>
  </HeadingPairs>
  <TitlesOfParts>
    <vt:vector size="84" baseType="lpstr">
      <vt:lpstr>NanumSquareRoundOTF ExtraBold</vt:lpstr>
      <vt:lpstr>Arial</vt:lpstr>
      <vt:lpstr>Noto Sans CJK KR Regular</vt:lpstr>
      <vt:lpstr>Calibri</vt:lpstr>
      <vt:lpstr>Noto Sans CJK KR Bold</vt:lpstr>
      <vt:lpstr>Noto Sans KR</vt:lpstr>
      <vt:lpstr>NanumSquareRoundOTF Bold</vt:lpstr>
      <vt:lpstr>Calibri Light</vt:lpstr>
      <vt:lpstr>NanumSquareRoundOTF Regular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Sales01</dc:creator>
  <cp:lastModifiedBy>도균 김</cp:lastModifiedBy>
  <cp:revision>254</cp:revision>
  <cp:lastPrinted>2021-03-23T11:45:40Z</cp:lastPrinted>
  <dcterms:created xsi:type="dcterms:W3CDTF">2021-03-19T03:38:13Z</dcterms:created>
  <dcterms:modified xsi:type="dcterms:W3CDTF">2023-10-30T13:18:04Z</dcterms:modified>
</cp:coreProperties>
</file>